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57" r:id="rId3"/>
    <p:sldId id="258" r:id="rId4"/>
    <p:sldId id="259" r:id="rId5"/>
    <p:sldId id="266" r:id="rId6"/>
    <p:sldId id="265" r:id="rId7"/>
    <p:sldId id="267" r:id="rId8"/>
    <p:sldId id="268" r:id="rId9"/>
    <p:sldId id="269" r:id="rId10"/>
    <p:sldId id="270" r:id="rId11"/>
    <p:sldId id="271" r:id="rId12"/>
    <p:sldId id="272" r:id="rId13"/>
    <p:sldId id="273" r:id="rId14"/>
    <p:sldId id="274" r:id="rId15"/>
    <p:sldId id="275" r:id="rId16"/>
    <p:sldId id="276" r:id="rId17"/>
    <p:sldId id="260" r:id="rId18"/>
    <p:sldId id="264" r:id="rId19"/>
    <p:sldId id="263" r:id="rId2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p:cViewPr varScale="1">
        <p:scale>
          <a:sx n="73" d="100"/>
          <a:sy n="73" d="100"/>
        </p:scale>
        <p:origin x="-127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39C722-3BC2-4ADC-95AD-00FFFEC5CBF5}" type="doc">
      <dgm:prSet loTypeId="urn:microsoft.com/office/officeart/2005/8/layout/cycle7" loCatId="cycle" qsTypeId="urn:microsoft.com/office/officeart/2005/8/quickstyle/simple1" qsCatId="simple" csTypeId="urn:microsoft.com/office/officeart/2005/8/colors/accent0_3" csCatId="mainScheme" phldr="1"/>
      <dgm:spPr/>
      <dgm:t>
        <a:bodyPr/>
        <a:lstStyle/>
        <a:p>
          <a:endParaRPr lang="tr-TR"/>
        </a:p>
      </dgm:t>
    </dgm:pt>
    <dgm:pt modelId="{18E0D04E-4BB4-4836-A2CA-895811932DB3}">
      <dgm:prSet phldrT="[Metin]"/>
      <dgm:spPr/>
      <dgm:t>
        <a:bodyPr/>
        <a:lstStyle/>
        <a:p>
          <a:r>
            <a:rPr lang="tr-TR" dirty="0" smtClean="0"/>
            <a:t>Özne</a:t>
          </a:r>
          <a:endParaRPr lang="tr-TR" dirty="0"/>
        </a:p>
      </dgm:t>
    </dgm:pt>
    <dgm:pt modelId="{DAFA8116-925E-4CE3-AC09-CCCFCB7AD68F}" type="parTrans" cxnId="{47AE9015-F70B-45B1-8640-A5088136652C}">
      <dgm:prSet/>
      <dgm:spPr/>
      <dgm:t>
        <a:bodyPr/>
        <a:lstStyle/>
        <a:p>
          <a:endParaRPr lang="tr-TR"/>
        </a:p>
      </dgm:t>
    </dgm:pt>
    <dgm:pt modelId="{2822D337-D0D3-4382-8B73-4F6C94792D5D}" type="sibTrans" cxnId="{47AE9015-F70B-45B1-8640-A5088136652C}">
      <dgm:prSet/>
      <dgm:spPr/>
      <dgm:t>
        <a:bodyPr/>
        <a:lstStyle/>
        <a:p>
          <a:endParaRPr lang="tr-TR"/>
        </a:p>
      </dgm:t>
    </dgm:pt>
    <dgm:pt modelId="{BCC570AB-3BA7-4A1F-AB4F-87CF14D9997E}">
      <dgm:prSet phldrT="[Metin]"/>
      <dgm:spPr/>
      <dgm:t>
        <a:bodyPr/>
        <a:lstStyle/>
        <a:p>
          <a:r>
            <a:rPr lang="tr-TR" dirty="0" smtClean="0"/>
            <a:t>İktidar</a:t>
          </a:r>
          <a:endParaRPr lang="tr-TR" dirty="0"/>
        </a:p>
      </dgm:t>
    </dgm:pt>
    <dgm:pt modelId="{6583D395-7F56-4A3C-9E13-A210FA297EA4}" type="parTrans" cxnId="{A8207FB5-85AA-4AB7-8D9C-B8DD5B565B12}">
      <dgm:prSet/>
      <dgm:spPr/>
      <dgm:t>
        <a:bodyPr/>
        <a:lstStyle/>
        <a:p>
          <a:endParaRPr lang="tr-TR"/>
        </a:p>
      </dgm:t>
    </dgm:pt>
    <dgm:pt modelId="{ECF9F1EE-66B1-4022-B70A-74BA0CE34453}" type="sibTrans" cxnId="{A8207FB5-85AA-4AB7-8D9C-B8DD5B565B12}">
      <dgm:prSet/>
      <dgm:spPr/>
      <dgm:t>
        <a:bodyPr/>
        <a:lstStyle/>
        <a:p>
          <a:endParaRPr lang="tr-TR"/>
        </a:p>
      </dgm:t>
    </dgm:pt>
    <dgm:pt modelId="{719B2770-0D18-49ED-8F8E-DBFE831B334E}">
      <dgm:prSet phldrT="[Metin]"/>
      <dgm:spPr/>
      <dgm:t>
        <a:bodyPr/>
        <a:lstStyle/>
        <a:p>
          <a:r>
            <a:rPr lang="tr-TR" dirty="0" smtClean="0"/>
            <a:t>İdeoloji</a:t>
          </a:r>
          <a:endParaRPr lang="tr-TR" dirty="0"/>
        </a:p>
      </dgm:t>
    </dgm:pt>
    <dgm:pt modelId="{D6E8AD9B-5D3F-48C0-A0DF-7EE084E16A8D}" type="parTrans" cxnId="{F87543C8-7D98-4F53-9C1E-D62C1E0838D3}">
      <dgm:prSet/>
      <dgm:spPr/>
      <dgm:t>
        <a:bodyPr/>
        <a:lstStyle/>
        <a:p>
          <a:endParaRPr lang="tr-TR"/>
        </a:p>
      </dgm:t>
    </dgm:pt>
    <dgm:pt modelId="{CA90826E-F55E-4CF9-8603-09FEB0E0EEE2}" type="sibTrans" cxnId="{F87543C8-7D98-4F53-9C1E-D62C1E0838D3}">
      <dgm:prSet/>
      <dgm:spPr/>
      <dgm:t>
        <a:bodyPr/>
        <a:lstStyle/>
        <a:p>
          <a:endParaRPr lang="tr-TR"/>
        </a:p>
      </dgm:t>
    </dgm:pt>
    <dgm:pt modelId="{4D5DC797-68AD-48E6-8A29-44B657A00A1F}" type="pres">
      <dgm:prSet presAssocID="{BA39C722-3BC2-4ADC-95AD-00FFFEC5CBF5}" presName="Name0" presStyleCnt="0">
        <dgm:presLayoutVars>
          <dgm:dir/>
          <dgm:resizeHandles val="exact"/>
        </dgm:presLayoutVars>
      </dgm:prSet>
      <dgm:spPr/>
      <dgm:t>
        <a:bodyPr/>
        <a:lstStyle/>
        <a:p>
          <a:endParaRPr lang="tr-TR"/>
        </a:p>
      </dgm:t>
    </dgm:pt>
    <dgm:pt modelId="{233C0E6F-6EE1-4D04-951E-D988CFA07A42}" type="pres">
      <dgm:prSet presAssocID="{18E0D04E-4BB4-4836-A2CA-895811932DB3}" presName="node" presStyleLbl="node1" presStyleIdx="0" presStyleCnt="3">
        <dgm:presLayoutVars>
          <dgm:bulletEnabled val="1"/>
        </dgm:presLayoutVars>
      </dgm:prSet>
      <dgm:spPr/>
      <dgm:t>
        <a:bodyPr/>
        <a:lstStyle/>
        <a:p>
          <a:endParaRPr lang="tr-TR"/>
        </a:p>
      </dgm:t>
    </dgm:pt>
    <dgm:pt modelId="{CB4063A2-4D63-4E6A-AE75-224CBC46D572}" type="pres">
      <dgm:prSet presAssocID="{2822D337-D0D3-4382-8B73-4F6C94792D5D}" presName="sibTrans" presStyleLbl="sibTrans2D1" presStyleIdx="0" presStyleCnt="3"/>
      <dgm:spPr/>
      <dgm:t>
        <a:bodyPr/>
        <a:lstStyle/>
        <a:p>
          <a:endParaRPr lang="tr-TR"/>
        </a:p>
      </dgm:t>
    </dgm:pt>
    <dgm:pt modelId="{F82DE631-D44C-435E-AFC6-6DBB9893B8D2}" type="pres">
      <dgm:prSet presAssocID="{2822D337-D0D3-4382-8B73-4F6C94792D5D}" presName="connectorText" presStyleLbl="sibTrans2D1" presStyleIdx="0" presStyleCnt="3"/>
      <dgm:spPr/>
      <dgm:t>
        <a:bodyPr/>
        <a:lstStyle/>
        <a:p>
          <a:endParaRPr lang="tr-TR"/>
        </a:p>
      </dgm:t>
    </dgm:pt>
    <dgm:pt modelId="{63F79DC2-7E23-45B5-A445-A55204BBDCC8}" type="pres">
      <dgm:prSet presAssocID="{BCC570AB-3BA7-4A1F-AB4F-87CF14D9997E}" presName="node" presStyleLbl="node1" presStyleIdx="1" presStyleCnt="3">
        <dgm:presLayoutVars>
          <dgm:bulletEnabled val="1"/>
        </dgm:presLayoutVars>
      </dgm:prSet>
      <dgm:spPr/>
      <dgm:t>
        <a:bodyPr/>
        <a:lstStyle/>
        <a:p>
          <a:endParaRPr lang="tr-TR"/>
        </a:p>
      </dgm:t>
    </dgm:pt>
    <dgm:pt modelId="{588482CF-2010-403F-96BB-E5F8ADC22CBD}" type="pres">
      <dgm:prSet presAssocID="{ECF9F1EE-66B1-4022-B70A-74BA0CE34453}" presName="sibTrans" presStyleLbl="sibTrans2D1" presStyleIdx="1" presStyleCnt="3"/>
      <dgm:spPr/>
      <dgm:t>
        <a:bodyPr/>
        <a:lstStyle/>
        <a:p>
          <a:endParaRPr lang="tr-TR"/>
        </a:p>
      </dgm:t>
    </dgm:pt>
    <dgm:pt modelId="{2FD62F00-FEDA-4F88-AC40-D68CD7F84ABC}" type="pres">
      <dgm:prSet presAssocID="{ECF9F1EE-66B1-4022-B70A-74BA0CE34453}" presName="connectorText" presStyleLbl="sibTrans2D1" presStyleIdx="1" presStyleCnt="3"/>
      <dgm:spPr/>
      <dgm:t>
        <a:bodyPr/>
        <a:lstStyle/>
        <a:p>
          <a:endParaRPr lang="tr-TR"/>
        </a:p>
      </dgm:t>
    </dgm:pt>
    <dgm:pt modelId="{356BE5AD-10B1-485D-9C65-3A80C48856E1}" type="pres">
      <dgm:prSet presAssocID="{719B2770-0D18-49ED-8F8E-DBFE831B334E}" presName="node" presStyleLbl="node1" presStyleIdx="2" presStyleCnt="3">
        <dgm:presLayoutVars>
          <dgm:bulletEnabled val="1"/>
        </dgm:presLayoutVars>
      </dgm:prSet>
      <dgm:spPr/>
      <dgm:t>
        <a:bodyPr/>
        <a:lstStyle/>
        <a:p>
          <a:endParaRPr lang="tr-TR"/>
        </a:p>
      </dgm:t>
    </dgm:pt>
    <dgm:pt modelId="{18AD67CB-2B76-43EF-B5F2-BF36820E5523}" type="pres">
      <dgm:prSet presAssocID="{CA90826E-F55E-4CF9-8603-09FEB0E0EEE2}" presName="sibTrans" presStyleLbl="sibTrans2D1" presStyleIdx="2" presStyleCnt="3"/>
      <dgm:spPr/>
      <dgm:t>
        <a:bodyPr/>
        <a:lstStyle/>
        <a:p>
          <a:endParaRPr lang="tr-TR"/>
        </a:p>
      </dgm:t>
    </dgm:pt>
    <dgm:pt modelId="{6408F497-260C-4A67-AA27-0F0CA3868C6D}" type="pres">
      <dgm:prSet presAssocID="{CA90826E-F55E-4CF9-8603-09FEB0E0EEE2}" presName="connectorText" presStyleLbl="sibTrans2D1" presStyleIdx="2" presStyleCnt="3"/>
      <dgm:spPr/>
      <dgm:t>
        <a:bodyPr/>
        <a:lstStyle/>
        <a:p>
          <a:endParaRPr lang="tr-TR"/>
        </a:p>
      </dgm:t>
    </dgm:pt>
  </dgm:ptLst>
  <dgm:cxnLst>
    <dgm:cxn modelId="{AA78BCD2-1C4B-4633-8A64-999E26E4F5B2}" type="presOf" srcId="{BA39C722-3BC2-4ADC-95AD-00FFFEC5CBF5}" destId="{4D5DC797-68AD-48E6-8A29-44B657A00A1F}" srcOrd="0" destOrd="0" presId="urn:microsoft.com/office/officeart/2005/8/layout/cycle7"/>
    <dgm:cxn modelId="{AA01092A-0FA0-4189-913C-9B6C367FFC0A}" type="presOf" srcId="{BCC570AB-3BA7-4A1F-AB4F-87CF14D9997E}" destId="{63F79DC2-7E23-45B5-A445-A55204BBDCC8}" srcOrd="0" destOrd="0" presId="urn:microsoft.com/office/officeart/2005/8/layout/cycle7"/>
    <dgm:cxn modelId="{A8207FB5-85AA-4AB7-8D9C-B8DD5B565B12}" srcId="{BA39C722-3BC2-4ADC-95AD-00FFFEC5CBF5}" destId="{BCC570AB-3BA7-4A1F-AB4F-87CF14D9997E}" srcOrd="1" destOrd="0" parTransId="{6583D395-7F56-4A3C-9E13-A210FA297EA4}" sibTransId="{ECF9F1EE-66B1-4022-B70A-74BA0CE34453}"/>
    <dgm:cxn modelId="{A400CDFC-B5CC-47D9-BA28-E8C6F6BA6EC6}" type="presOf" srcId="{18E0D04E-4BB4-4836-A2CA-895811932DB3}" destId="{233C0E6F-6EE1-4D04-951E-D988CFA07A42}" srcOrd="0" destOrd="0" presId="urn:microsoft.com/office/officeart/2005/8/layout/cycle7"/>
    <dgm:cxn modelId="{3DB07FA9-5277-4C64-AA98-DEA87DC2E77E}" type="presOf" srcId="{CA90826E-F55E-4CF9-8603-09FEB0E0EEE2}" destId="{6408F497-260C-4A67-AA27-0F0CA3868C6D}" srcOrd="1" destOrd="0" presId="urn:microsoft.com/office/officeart/2005/8/layout/cycle7"/>
    <dgm:cxn modelId="{63C72BC2-BDA2-40F4-A208-5D140B845216}" type="presOf" srcId="{ECF9F1EE-66B1-4022-B70A-74BA0CE34453}" destId="{2FD62F00-FEDA-4F88-AC40-D68CD7F84ABC}" srcOrd="1" destOrd="0" presId="urn:microsoft.com/office/officeart/2005/8/layout/cycle7"/>
    <dgm:cxn modelId="{F6559E39-86E0-4F41-B7E5-E77D23B6116D}" type="presOf" srcId="{ECF9F1EE-66B1-4022-B70A-74BA0CE34453}" destId="{588482CF-2010-403F-96BB-E5F8ADC22CBD}" srcOrd="0" destOrd="0" presId="urn:microsoft.com/office/officeart/2005/8/layout/cycle7"/>
    <dgm:cxn modelId="{D3068643-EFC9-4730-B9A0-C1D04586D92B}" type="presOf" srcId="{2822D337-D0D3-4382-8B73-4F6C94792D5D}" destId="{F82DE631-D44C-435E-AFC6-6DBB9893B8D2}" srcOrd="1" destOrd="0" presId="urn:microsoft.com/office/officeart/2005/8/layout/cycle7"/>
    <dgm:cxn modelId="{F87543C8-7D98-4F53-9C1E-D62C1E0838D3}" srcId="{BA39C722-3BC2-4ADC-95AD-00FFFEC5CBF5}" destId="{719B2770-0D18-49ED-8F8E-DBFE831B334E}" srcOrd="2" destOrd="0" parTransId="{D6E8AD9B-5D3F-48C0-A0DF-7EE084E16A8D}" sibTransId="{CA90826E-F55E-4CF9-8603-09FEB0E0EEE2}"/>
    <dgm:cxn modelId="{68781BEF-47A5-4252-B145-97ECBF389BF9}" type="presOf" srcId="{719B2770-0D18-49ED-8F8E-DBFE831B334E}" destId="{356BE5AD-10B1-485D-9C65-3A80C48856E1}" srcOrd="0" destOrd="0" presId="urn:microsoft.com/office/officeart/2005/8/layout/cycle7"/>
    <dgm:cxn modelId="{AB70359F-81DB-4B3B-80CA-6C4A93731271}" type="presOf" srcId="{2822D337-D0D3-4382-8B73-4F6C94792D5D}" destId="{CB4063A2-4D63-4E6A-AE75-224CBC46D572}" srcOrd="0" destOrd="0" presId="urn:microsoft.com/office/officeart/2005/8/layout/cycle7"/>
    <dgm:cxn modelId="{47AE9015-F70B-45B1-8640-A5088136652C}" srcId="{BA39C722-3BC2-4ADC-95AD-00FFFEC5CBF5}" destId="{18E0D04E-4BB4-4836-A2CA-895811932DB3}" srcOrd="0" destOrd="0" parTransId="{DAFA8116-925E-4CE3-AC09-CCCFCB7AD68F}" sibTransId="{2822D337-D0D3-4382-8B73-4F6C94792D5D}"/>
    <dgm:cxn modelId="{C189B7C3-72D8-4960-8327-8DD9C4FD6530}" type="presOf" srcId="{CA90826E-F55E-4CF9-8603-09FEB0E0EEE2}" destId="{18AD67CB-2B76-43EF-B5F2-BF36820E5523}" srcOrd="0" destOrd="0" presId="urn:microsoft.com/office/officeart/2005/8/layout/cycle7"/>
    <dgm:cxn modelId="{C2C0DC12-0F3E-48FD-B800-3C8B675680B4}" type="presParOf" srcId="{4D5DC797-68AD-48E6-8A29-44B657A00A1F}" destId="{233C0E6F-6EE1-4D04-951E-D988CFA07A42}" srcOrd="0" destOrd="0" presId="urn:microsoft.com/office/officeart/2005/8/layout/cycle7"/>
    <dgm:cxn modelId="{64B39C68-BA6E-4BCD-9F6B-90B033C84B24}" type="presParOf" srcId="{4D5DC797-68AD-48E6-8A29-44B657A00A1F}" destId="{CB4063A2-4D63-4E6A-AE75-224CBC46D572}" srcOrd="1" destOrd="0" presId="urn:microsoft.com/office/officeart/2005/8/layout/cycle7"/>
    <dgm:cxn modelId="{4D2F2EDE-FD30-41EF-ACCC-3436A97DFCB3}" type="presParOf" srcId="{CB4063A2-4D63-4E6A-AE75-224CBC46D572}" destId="{F82DE631-D44C-435E-AFC6-6DBB9893B8D2}" srcOrd="0" destOrd="0" presId="urn:microsoft.com/office/officeart/2005/8/layout/cycle7"/>
    <dgm:cxn modelId="{6E0FB220-1F53-42E8-A2C0-A7F128DAB992}" type="presParOf" srcId="{4D5DC797-68AD-48E6-8A29-44B657A00A1F}" destId="{63F79DC2-7E23-45B5-A445-A55204BBDCC8}" srcOrd="2" destOrd="0" presId="urn:microsoft.com/office/officeart/2005/8/layout/cycle7"/>
    <dgm:cxn modelId="{BD6ED201-4B22-4E18-A2A9-3101E08ADF15}" type="presParOf" srcId="{4D5DC797-68AD-48E6-8A29-44B657A00A1F}" destId="{588482CF-2010-403F-96BB-E5F8ADC22CBD}" srcOrd="3" destOrd="0" presId="urn:microsoft.com/office/officeart/2005/8/layout/cycle7"/>
    <dgm:cxn modelId="{89085E17-6350-4702-8D46-9DF98404DD89}" type="presParOf" srcId="{588482CF-2010-403F-96BB-E5F8ADC22CBD}" destId="{2FD62F00-FEDA-4F88-AC40-D68CD7F84ABC}" srcOrd="0" destOrd="0" presId="urn:microsoft.com/office/officeart/2005/8/layout/cycle7"/>
    <dgm:cxn modelId="{2707781D-7EE9-4AB4-ADD6-33FE6B6ACEED}" type="presParOf" srcId="{4D5DC797-68AD-48E6-8A29-44B657A00A1F}" destId="{356BE5AD-10B1-485D-9C65-3A80C48856E1}" srcOrd="4" destOrd="0" presId="urn:microsoft.com/office/officeart/2005/8/layout/cycle7"/>
    <dgm:cxn modelId="{F276B082-9B27-4806-81F3-B423AB8088E2}" type="presParOf" srcId="{4D5DC797-68AD-48E6-8A29-44B657A00A1F}" destId="{18AD67CB-2B76-43EF-B5F2-BF36820E5523}" srcOrd="5" destOrd="0" presId="urn:microsoft.com/office/officeart/2005/8/layout/cycle7"/>
    <dgm:cxn modelId="{78A23BBA-E622-4A62-BB46-74BB08EA3157}" type="presParOf" srcId="{18AD67CB-2B76-43EF-B5F2-BF36820E5523}" destId="{6408F497-260C-4A67-AA27-0F0CA3868C6D}" srcOrd="0" destOrd="0" presId="urn:microsoft.com/office/officeart/2005/8/layout/cycle7"/>
  </dgm:cxnLst>
  <dgm:bg/>
  <dgm:whole/>
</dgm:dataModel>
</file>

<file path=ppt/diagrams/data2.xml><?xml version="1.0" encoding="utf-8"?>
<dgm:dataModel xmlns:dgm="http://schemas.openxmlformats.org/drawingml/2006/diagram" xmlns:a="http://schemas.openxmlformats.org/drawingml/2006/main">
  <dgm:ptLst>
    <dgm:pt modelId="{112A1A9C-3FE2-4171-82B6-94BAF6608274}" type="doc">
      <dgm:prSet loTypeId="urn:microsoft.com/office/officeart/2005/8/layout/arrow3" loCatId="relationship" qsTypeId="urn:microsoft.com/office/officeart/2005/8/quickstyle/simple1" qsCatId="simple" csTypeId="urn:microsoft.com/office/officeart/2005/8/colors/accent0_3" csCatId="mainScheme" phldr="1"/>
      <dgm:spPr/>
      <dgm:t>
        <a:bodyPr/>
        <a:lstStyle/>
        <a:p>
          <a:endParaRPr lang="tr-TR"/>
        </a:p>
      </dgm:t>
    </dgm:pt>
    <dgm:pt modelId="{F658F758-FD5E-434D-B304-F552193B3F40}">
      <dgm:prSet phldrT="[Metin]"/>
      <dgm:spPr/>
      <dgm:t>
        <a:bodyPr/>
        <a:lstStyle/>
        <a:p>
          <a:r>
            <a:rPr lang="tr-TR" dirty="0" smtClean="0"/>
            <a:t>İdeoloji</a:t>
          </a:r>
          <a:endParaRPr lang="tr-TR" dirty="0"/>
        </a:p>
      </dgm:t>
    </dgm:pt>
    <dgm:pt modelId="{5C89BE53-70F2-466A-8AE9-D54A33AE380E}" type="parTrans" cxnId="{1F0D313A-FA21-4DF8-A3A6-E1C74F43A596}">
      <dgm:prSet/>
      <dgm:spPr/>
      <dgm:t>
        <a:bodyPr/>
        <a:lstStyle/>
        <a:p>
          <a:endParaRPr lang="tr-TR"/>
        </a:p>
      </dgm:t>
    </dgm:pt>
    <dgm:pt modelId="{A87D33FE-F0BA-4FD6-855D-1ACF8E0687DE}" type="sibTrans" cxnId="{1F0D313A-FA21-4DF8-A3A6-E1C74F43A596}">
      <dgm:prSet/>
      <dgm:spPr/>
      <dgm:t>
        <a:bodyPr/>
        <a:lstStyle/>
        <a:p>
          <a:endParaRPr lang="tr-TR"/>
        </a:p>
      </dgm:t>
    </dgm:pt>
    <dgm:pt modelId="{22978544-B3D3-4594-B8A4-688DEA7A24D3}">
      <dgm:prSet phldrT="[Metin]"/>
      <dgm:spPr/>
      <dgm:t>
        <a:bodyPr/>
        <a:lstStyle/>
        <a:p>
          <a:r>
            <a:rPr lang="tr-TR" dirty="0" smtClean="0"/>
            <a:t>İktidar</a:t>
          </a:r>
          <a:endParaRPr lang="tr-TR" dirty="0"/>
        </a:p>
      </dgm:t>
    </dgm:pt>
    <dgm:pt modelId="{28D6B618-3BBC-49DF-8B46-42671FBBEF3D}" type="parTrans" cxnId="{7497DB12-D09A-49EE-BF1B-E6403CF0E09D}">
      <dgm:prSet/>
      <dgm:spPr/>
      <dgm:t>
        <a:bodyPr/>
        <a:lstStyle/>
        <a:p>
          <a:endParaRPr lang="tr-TR"/>
        </a:p>
      </dgm:t>
    </dgm:pt>
    <dgm:pt modelId="{A3FFB5F1-3270-42F9-866D-8176669708CC}" type="sibTrans" cxnId="{7497DB12-D09A-49EE-BF1B-E6403CF0E09D}">
      <dgm:prSet/>
      <dgm:spPr/>
      <dgm:t>
        <a:bodyPr/>
        <a:lstStyle/>
        <a:p>
          <a:endParaRPr lang="tr-TR"/>
        </a:p>
      </dgm:t>
    </dgm:pt>
    <dgm:pt modelId="{849D0DA7-736C-4FAC-A5CA-7412CE6B60A2}" type="pres">
      <dgm:prSet presAssocID="{112A1A9C-3FE2-4171-82B6-94BAF6608274}" presName="compositeShape" presStyleCnt="0">
        <dgm:presLayoutVars>
          <dgm:chMax val="2"/>
          <dgm:dir/>
          <dgm:resizeHandles val="exact"/>
        </dgm:presLayoutVars>
      </dgm:prSet>
      <dgm:spPr/>
      <dgm:t>
        <a:bodyPr/>
        <a:lstStyle/>
        <a:p>
          <a:endParaRPr lang="tr-TR"/>
        </a:p>
      </dgm:t>
    </dgm:pt>
    <dgm:pt modelId="{25BD458B-8D37-434F-A8F6-83DF83EC20C7}" type="pres">
      <dgm:prSet presAssocID="{112A1A9C-3FE2-4171-82B6-94BAF6608274}" presName="divider" presStyleLbl="fgShp" presStyleIdx="0" presStyleCnt="1"/>
      <dgm:spPr/>
    </dgm:pt>
    <dgm:pt modelId="{7D106A36-B822-406B-AA0A-1D0F1EEB917E}" type="pres">
      <dgm:prSet presAssocID="{F658F758-FD5E-434D-B304-F552193B3F40}" presName="downArrow" presStyleLbl="node1" presStyleIdx="0" presStyleCnt="2"/>
      <dgm:spPr/>
    </dgm:pt>
    <dgm:pt modelId="{E780EA78-C97A-40B6-BA8C-5C098A34CD7B}" type="pres">
      <dgm:prSet presAssocID="{F658F758-FD5E-434D-B304-F552193B3F40}" presName="downArrowText" presStyleLbl="revTx" presStyleIdx="0" presStyleCnt="2">
        <dgm:presLayoutVars>
          <dgm:bulletEnabled val="1"/>
        </dgm:presLayoutVars>
      </dgm:prSet>
      <dgm:spPr/>
      <dgm:t>
        <a:bodyPr/>
        <a:lstStyle/>
        <a:p>
          <a:endParaRPr lang="tr-TR"/>
        </a:p>
      </dgm:t>
    </dgm:pt>
    <dgm:pt modelId="{BC26CF24-17B8-4A58-B372-543EB3E83BD5}" type="pres">
      <dgm:prSet presAssocID="{22978544-B3D3-4594-B8A4-688DEA7A24D3}" presName="upArrow" presStyleLbl="node1" presStyleIdx="1" presStyleCnt="2"/>
      <dgm:spPr/>
    </dgm:pt>
    <dgm:pt modelId="{9B7ADEF2-158F-4E7C-A132-B042C2787204}" type="pres">
      <dgm:prSet presAssocID="{22978544-B3D3-4594-B8A4-688DEA7A24D3}" presName="upArrowText" presStyleLbl="revTx" presStyleIdx="1" presStyleCnt="2">
        <dgm:presLayoutVars>
          <dgm:bulletEnabled val="1"/>
        </dgm:presLayoutVars>
      </dgm:prSet>
      <dgm:spPr/>
      <dgm:t>
        <a:bodyPr/>
        <a:lstStyle/>
        <a:p>
          <a:endParaRPr lang="tr-TR"/>
        </a:p>
      </dgm:t>
    </dgm:pt>
  </dgm:ptLst>
  <dgm:cxnLst>
    <dgm:cxn modelId="{C459E4EE-B1DD-4021-B2DA-AACD800D25DC}" type="presOf" srcId="{F658F758-FD5E-434D-B304-F552193B3F40}" destId="{E780EA78-C97A-40B6-BA8C-5C098A34CD7B}" srcOrd="0" destOrd="0" presId="urn:microsoft.com/office/officeart/2005/8/layout/arrow3"/>
    <dgm:cxn modelId="{1F0D313A-FA21-4DF8-A3A6-E1C74F43A596}" srcId="{112A1A9C-3FE2-4171-82B6-94BAF6608274}" destId="{F658F758-FD5E-434D-B304-F552193B3F40}" srcOrd="0" destOrd="0" parTransId="{5C89BE53-70F2-466A-8AE9-D54A33AE380E}" sibTransId="{A87D33FE-F0BA-4FD6-855D-1ACF8E0687DE}"/>
    <dgm:cxn modelId="{7497DB12-D09A-49EE-BF1B-E6403CF0E09D}" srcId="{112A1A9C-3FE2-4171-82B6-94BAF6608274}" destId="{22978544-B3D3-4594-B8A4-688DEA7A24D3}" srcOrd="1" destOrd="0" parTransId="{28D6B618-3BBC-49DF-8B46-42671FBBEF3D}" sibTransId="{A3FFB5F1-3270-42F9-866D-8176669708CC}"/>
    <dgm:cxn modelId="{AAD3E1F0-F00D-4022-99C0-93EB71170E29}" type="presOf" srcId="{112A1A9C-3FE2-4171-82B6-94BAF6608274}" destId="{849D0DA7-736C-4FAC-A5CA-7412CE6B60A2}" srcOrd="0" destOrd="0" presId="urn:microsoft.com/office/officeart/2005/8/layout/arrow3"/>
    <dgm:cxn modelId="{59E6685A-1B70-401E-9E50-1737E6020F64}" type="presOf" srcId="{22978544-B3D3-4594-B8A4-688DEA7A24D3}" destId="{9B7ADEF2-158F-4E7C-A132-B042C2787204}" srcOrd="0" destOrd="0" presId="urn:microsoft.com/office/officeart/2005/8/layout/arrow3"/>
    <dgm:cxn modelId="{1488A39B-1027-42FC-9940-A83907F5972D}" type="presParOf" srcId="{849D0DA7-736C-4FAC-A5CA-7412CE6B60A2}" destId="{25BD458B-8D37-434F-A8F6-83DF83EC20C7}" srcOrd="0" destOrd="0" presId="urn:microsoft.com/office/officeart/2005/8/layout/arrow3"/>
    <dgm:cxn modelId="{FFB06C4E-9A45-426D-AA27-5E4995995DD6}" type="presParOf" srcId="{849D0DA7-736C-4FAC-A5CA-7412CE6B60A2}" destId="{7D106A36-B822-406B-AA0A-1D0F1EEB917E}" srcOrd="1" destOrd="0" presId="urn:microsoft.com/office/officeart/2005/8/layout/arrow3"/>
    <dgm:cxn modelId="{3D227181-5713-4FF6-B1DB-C0EF500BA15F}" type="presParOf" srcId="{849D0DA7-736C-4FAC-A5CA-7412CE6B60A2}" destId="{E780EA78-C97A-40B6-BA8C-5C098A34CD7B}" srcOrd="2" destOrd="0" presId="urn:microsoft.com/office/officeart/2005/8/layout/arrow3"/>
    <dgm:cxn modelId="{4C61CA8B-AED8-43A8-991E-7C485CF30B82}" type="presParOf" srcId="{849D0DA7-736C-4FAC-A5CA-7412CE6B60A2}" destId="{BC26CF24-17B8-4A58-B372-543EB3E83BD5}" srcOrd="3" destOrd="0" presId="urn:microsoft.com/office/officeart/2005/8/layout/arrow3"/>
    <dgm:cxn modelId="{C43EE52D-FFFD-4FF1-B0A2-6A5614E1D1E7}" type="presParOf" srcId="{849D0DA7-736C-4FAC-A5CA-7412CE6B60A2}" destId="{9B7ADEF2-158F-4E7C-A132-B042C2787204}" srcOrd="4" destOrd="0" presId="urn:microsoft.com/office/officeart/2005/8/layout/arrow3"/>
  </dgm:cxnLst>
  <dgm:bg/>
  <dgm:whole/>
</dgm:dataModel>
</file>

<file path=ppt/diagrams/data3.xml><?xml version="1.0" encoding="utf-8"?>
<dgm:dataModel xmlns:dgm="http://schemas.openxmlformats.org/drawingml/2006/diagram" xmlns:a="http://schemas.openxmlformats.org/drawingml/2006/main">
  <dgm:ptLst>
    <dgm:pt modelId="{46583385-4BD2-4B86-9B21-8D367F460563}" type="doc">
      <dgm:prSet loTypeId="urn:microsoft.com/office/officeart/2005/8/layout/vList3" loCatId="list" qsTypeId="urn:microsoft.com/office/officeart/2005/8/quickstyle/simple1" qsCatId="simple" csTypeId="urn:microsoft.com/office/officeart/2005/8/colors/accent0_3" csCatId="mainScheme" phldr="1"/>
      <dgm:spPr/>
    </dgm:pt>
    <dgm:pt modelId="{7803BB25-6CF7-4FD8-89C8-F1753E0F2F58}">
      <dgm:prSet phldrT="[Metin]"/>
      <dgm:spPr/>
      <dgm:t>
        <a:bodyPr/>
        <a:lstStyle/>
        <a:p>
          <a:r>
            <a:rPr lang="tr-TR" b="1" dirty="0" smtClean="0">
              <a:effectLst>
                <a:outerShdw blurRad="38100" dist="38100" dir="2700000" algn="tl">
                  <a:srgbClr val="000000">
                    <a:alpha val="43137"/>
                  </a:srgbClr>
                </a:outerShdw>
              </a:effectLst>
            </a:rPr>
            <a:t>Sınıflandırıcı Şebekelerdir (Ortaklık ve farklılığın Sınırlarını Belirlerler)</a:t>
          </a:r>
          <a:endParaRPr lang="tr-TR" b="1" dirty="0">
            <a:effectLst>
              <a:outerShdw blurRad="38100" dist="38100" dir="2700000" algn="tl">
                <a:srgbClr val="000000">
                  <a:alpha val="43137"/>
                </a:srgbClr>
              </a:outerShdw>
            </a:effectLst>
          </a:endParaRPr>
        </a:p>
      </dgm:t>
    </dgm:pt>
    <dgm:pt modelId="{080EB001-79EF-4ED1-BA85-7AD25F840C26}" type="parTrans" cxnId="{A4E7D124-7B41-43A5-A755-0B76249EE8B2}">
      <dgm:prSet/>
      <dgm:spPr/>
    </dgm:pt>
    <dgm:pt modelId="{50F4C6CF-4FF8-4AF3-9259-EB92C94F53D4}" type="sibTrans" cxnId="{A4E7D124-7B41-43A5-A755-0B76249EE8B2}">
      <dgm:prSet/>
      <dgm:spPr/>
    </dgm:pt>
    <dgm:pt modelId="{B4EABC08-0589-43F8-B8AD-787FE852E40F}">
      <dgm:prSet phldrT="[Metin]"/>
      <dgm:spPr/>
      <dgm:t>
        <a:bodyPr/>
        <a:lstStyle/>
        <a:p>
          <a:r>
            <a:rPr lang="tr-TR" b="1" dirty="0" smtClean="0">
              <a:effectLst>
                <a:outerShdw blurRad="38100" dist="38100" dir="2700000" algn="tl">
                  <a:srgbClr val="000000">
                    <a:alpha val="43137"/>
                  </a:srgbClr>
                </a:outerShdw>
              </a:effectLst>
            </a:rPr>
            <a:t>Bu Sınıflandırmayı Haklılaştıran Akıl Yürütme Biçimleri</a:t>
          </a:r>
          <a:endParaRPr lang="tr-TR" b="1" dirty="0">
            <a:effectLst>
              <a:outerShdw blurRad="38100" dist="38100" dir="2700000" algn="tl">
                <a:srgbClr val="000000">
                  <a:alpha val="43137"/>
                </a:srgbClr>
              </a:outerShdw>
            </a:effectLst>
          </a:endParaRPr>
        </a:p>
      </dgm:t>
    </dgm:pt>
    <dgm:pt modelId="{2FD6E6FC-B9BC-4E38-8FEE-0BE19DC9B003}" type="parTrans" cxnId="{E9FF2F40-5019-437C-AAD4-866B097C2168}">
      <dgm:prSet/>
      <dgm:spPr/>
    </dgm:pt>
    <dgm:pt modelId="{8412E9C0-3A5B-4E0D-8C66-212930EF3181}" type="sibTrans" cxnId="{E9FF2F40-5019-437C-AAD4-866B097C2168}">
      <dgm:prSet/>
      <dgm:spPr/>
    </dgm:pt>
    <dgm:pt modelId="{EB47F013-5865-4E1E-9DF5-D0E44B05DD08}">
      <dgm:prSet phldrT="[Metin]"/>
      <dgm:spPr/>
      <dgm:t>
        <a:bodyPr/>
        <a:lstStyle/>
        <a:p>
          <a:r>
            <a:rPr lang="tr-TR" b="1" dirty="0" smtClean="0">
              <a:effectLst>
                <a:outerShdw blurRad="38100" dist="38100" dir="2700000" algn="tl">
                  <a:srgbClr val="000000">
                    <a:alpha val="43137"/>
                  </a:srgbClr>
                </a:outerShdw>
              </a:effectLst>
            </a:rPr>
            <a:t>İmgeler ve Dilsel İşaretleyiciler</a:t>
          </a:r>
          <a:endParaRPr lang="tr-TR" b="1" dirty="0">
            <a:effectLst>
              <a:outerShdw blurRad="38100" dist="38100" dir="2700000" algn="tl">
                <a:srgbClr val="000000">
                  <a:alpha val="43137"/>
                </a:srgbClr>
              </a:outerShdw>
            </a:effectLst>
          </a:endParaRPr>
        </a:p>
      </dgm:t>
    </dgm:pt>
    <dgm:pt modelId="{DE1E7435-C541-4C56-93CD-0B816FAAEE2B}" type="parTrans" cxnId="{35BDD4A2-7CCB-49CB-BD48-EF052025D68E}">
      <dgm:prSet/>
      <dgm:spPr/>
    </dgm:pt>
    <dgm:pt modelId="{D112CC92-9DDF-4E3B-A82A-13B2A98E0128}" type="sibTrans" cxnId="{35BDD4A2-7CCB-49CB-BD48-EF052025D68E}">
      <dgm:prSet/>
      <dgm:spPr/>
    </dgm:pt>
    <dgm:pt modelId="{86D72CE1-CB58-4518-8B93-97E144FE47F0}">
      <dgm:prSet phldrT="[Metin]"/>
      <dgm:spPr/>
      <dgm:t>
        <a:bodyPr/>
        <a:lstStyle/>
        <a:p>
          <a:r>
            <a:rPr lang="tr-TR" b="1" dirty="0" smtClean="0">
              <a:effectLst>
                <a:outerShdw blurRad="38100" dist="38100" dir="2700000" algn="tl">
                  <a:srgbClr val="000000">
                    <a:alpha val="43137"/>
                  </a:srgbClr>
                </a:outerShdw>
              </a:effectLst>
            </a:rPr>
            <a:t>Farklılıkları Değerlendirici Ahlaki ve Estetik İlkeler</a:t>
          </a:r>
          <a:endParaRPr lang="tr-TR" b="1" dirty="0">
            <a:effectLst>
              <a:outerShdw blurRad="38100" dist="38100" dir="2700000" algn="tl">
                <a:srgbClr val="000000">
                  <a:alpha val="43137"/>
                </a:srgbClr>
              </a:outerShdw>
            </a:effectLst>
          </a:endParaRPr>
        </a:p>
      </dgm:t>
    </dgm:pt>
    <dgm:pt modelId="{F7B6C92E-1995-47DE-B822-71D34DBBEB81}" type="parTrans" cxnId="{9BA37CC0-D2BC-445D-85BE-21A09F98DCD9}">
      <dgm:prSet/>
      <dgm:spPr/>
    </dgm:pt>
    <dgm:pt modelId="{96958E1C-8A4F-409C-A4D1-F45095728B83}" type="sibTrans" cxnId="{9BA37CC0-D2BC-445D-85BE-21A09F98DCD9}">
      <dgm:prSet/>
      <dgm:spPr/>
    </dgm:pt>
    <dgm:pt modelId="{E26489F4-49F2-487C-ABF3-0BCC51A3FE13}" type="pres">
      <dgm:prSet presAssocID="{46583385-4BD2-4B86-9B21-8D367F460563}" presName="linearFlow" presStyleCnt="0">
        <dgm:presLayoutVars>
          <dgm:dir/>
          <dgm:resizeHandles val="exact"/>
        </dgm:presLayoutVars>
      </dgm:prSet>
      <dgm:spPr/>
    </dgm:pt>
    <dgm:pt modelId="{F0715531-D264-4560-A4F0-E9A7CFB3D6C7}" type="pres">
      <dgm:prSet presAssocID="{7803BB25-6CF7-4FD8-89C8-F1753E0F2F58}" presName="composite" presStyleCnt="0"/>
      <dgm:spPr/>
    </dgm:pt>
    <dgm:pt modelId="{C0E9636E-7AF2-4503-AE3E-A8E15A11277B}" type="pres">
      <dgm:prSet presAssocID="{7803BB25-6CF7-4FD8-89C8-F1753E0F2F58}" presName="imgShp" presStyleLbl="fgImgPlace1" presStyleIdx="0" presStyleCnt="4"/>
      <dgm:spPr/>
    </dgm:pt>
    <dgm:pt modelId="{BCA9E61F-1BA5-41F3-9C93-8FADEF594668}" type="pres">
      <dgm:prSet presAssocID="{7803BB25-6CF7-4FD8-89C8-F1753E0F2F58}" presName="txShp" presStyleLbl="node1" presStyleIdx="0" presStyleCnt="4">
        <dgm:presLayoutVars>
          <dgm:bulletEnabled val="1"/>
        </dgm:presLayoutVars>
      </dgm:prSet>
      <dgm:spPr/>
      <dgm:t>
        <a:bodyPr/>
        <a:lstStyle/>
        <a:p>
          <a:endParaRPr lang="tr-TR"/>
        </a:p>
      </dgm:t>
    </dgm:pt>
    <dgm:pt modelId="{41890392-89DB-41D1-A9FF-B61423CF929B}" type="pres">
      <dgm:prSet presAssocID="{50F4C6CF-4FF8-4AF3-9259-EB92C94F53D4}" presName="spacing" presStyleCnt="0"/>
      <dgm:spPr/>
    </dgm:pt>
    <dgm:pt modelId="{2B4FA975-409B-43F1-879A-3921F95FFCCA}" type="pres">
      <dgm:prSet presAssocID="{B4EABC08-0589-43F8-B8AD-787FE852E40F}" presName="composite" presStyleCnt="0"/>
      <dgm:spPr/>
    </dgm:pt>
    <dgm:pt modelId="{BA7D4574-B8A3-49D2-998B-5F70EAC709D5}" type="pres">
      <dgm:prSet presAssocID="{B4EABC08-0589-43F8-B8AD-787FE852E40F}" presName="imgShp" presStyleLbl="fgImgPlace1" presStyleIdx="1" presStyleCnt="4"/>
      <dgm:spPr/>
    </dgm:pt>
    <dgm:pt modelId="{D5CD0E55-A3E4-4BB2-86F0-5AA4D65C348A}" type="pres">
      <dgm:prSet presAssocID="{B4EABC08-0589-43F8-B8AD-787FE852E40F}" presName="txShp" presStyleLbl="node1" presStyleIdx="1" presStyleCnt="4">
        <dgm:presLayoutVars>
          <dgm:bulletEnabled val="1"/>
        </dgm:presLayoutVars>
      </dgm:prSet>
      <dgm:spPr/>
      <dgm:t>
        <a:bodyPr/>
        <a:lstStyle/>
        <a:p>
          <a:endParaRPr lang="tr-TR"/>
        </a:p>
      </dgm:t>
    </dgm:pt>
    <dgm:pt modelId="{FEA7468F-86FB-4220-88E2-0BB5F731ACA7}" type="pres">
      <dgm:prSet presAssocID="{8412E9C0-3A5B-4E0D-8C66-212930EF3181}" presName="spacing" presStyleCnt="0"/>
      <dgm:spPr/>
    </dgm:pt>
    <dgm:pt modelId="{20A9017D-BDDA-4E72-B5BA-C937D38EC2CF}" type="pres">
      <dgm:prSet presAssocID="{EB47F013-5865-4E1E-9DF5-D0E44B05DD08}" presName="composite" presStyleCnt="0"/>
      <dgm:spPr/>
    </dgm:pt>
    <dgm:pt modelId="{2F68DB7E-5EC1-45D3-BE10-7EB4B2138316}" type="pres">
      <dgm:prSet presAssocID="{EB47F013-5865-4E1E-9DF5-D0E44B05DD08}" presName="imgShp" presStyleLbl="fgImgPlace1" presStyleIdx="2" presStyleCnt="4"/>
      <dgm:spPr/>
    </dgm:pt>
    <dgm:pt modelId="{74946BEB-21CB-4E56-9325-E858F21EEE7F}" type="pres">
      <dgm:prSet presAssocID="{EB47F013-5865-4E1E-9DF5-D0E44B05DD08}" presName="txShp" presStyleLbl="node1" presStyleIdx="2" presStyleCnt="4">
        <dgm:presLayoutVars>
          <dgm:bulletEnabled val="1"/>
        </dgm:presLayoutVars>
      </dgm:prSet>
      <dgm:spPr/>
      <dgm:t>
        <a:bodyPr/>
        <a:lstStyle/>
        <a:p>
          <a:endParaRPr lang="tr-TR"/>
        </a:p>
      </dgm:t>
    </dgm:pt>
    <dgm:pt modelId="{DEC5A6C5-165C-4AB5-88E6-EADF3F5ACA56}" type="pres">
      <dgm:prSet presAssocID="{D112CC92-9DDF-4E3B-A82A-13B2A98E0128}" presName="spacing" presStyleCnt="0"/>
      <dgm:spPr/>
    </dgm:pt>
    <dgm:pt modelId="{FBADF672-ADE0-4A2F-88E4-ECCB0A9C3B9A}" type="pres">
      <dgm:prSet presAssocID="{86D72CE1-CB58-4518-8B93-97E144FE47F0}" presName="composite" presStyleCnt="0"/>
      <dgm:spPr/>
    </dgm:pt>
    <dgm:pt modelId="{DE99A8F4-F220-451A-A044-1D5A33756998}" type="pres">
      <dgm:prSet presAssocID="{86D72CE1-CB58-4518-8B93-97E144FE47F0}" presName="imgShp" presStyleLbl="fgImgPlace1" presStyleIdx="3" presStyleCnt="4"/>
      <dgm:spPr/>
    </dgm:pt>
    <dgm:pt modelId="{1CFF5326-5EAE-42BF-A85E-7EC8DF8B77EB}" type="pres">
      <dgm:prSet presAssocID="{86D72CE1-CB58-4518-8B93-97E144FE47F0}" presName="txShp" presStyleLbl="node1" presStyleIdx="3" presStyleCnt="4">
        <dgm:presLayoutVars>
          <dgm:bulletEnabled val="1"/>
        </dgm:presLayoutVars>
      </dgm:prSet>
      <dgm:spPr/>
      <dgm:t>
        <a:bodyPr/>
        <a:lstStyle/>
        <a:p>
          <a:endParaRPr lang="tr-TR"/>
        </a:p>
      </dgm:t>
    </dgm:pt>
  </dgm:ptLst>
  <dgm:cxnLst>
    <dgm:cxn modelId="{3A4FF8B2-3C81-4CAD-9B81-69191B9788A1}" type="presOf" srcId="{B4EABC08-0589-43F8-B8AD-787FE852E40F}" destId="{D5CD0E55-A3E4-4BB2-86F0-5AA4D65C348A}" srcOrd="0" destOrd="0" presId="urn:microsoft.com/office/officeart/2005/8/layout/vList3"/>
    <dgm:cxn modelId="{A4E7D124-7B41-43A5-A755-0B76249EE8B2}" srcId="{46583385-4BD2-4B86-9B21-8D367F460563}" destId="{7803BB25-6CF7-4FD8-89C8-F1753E0F2F58}" srcOrd="0" destOrd="0" parTransId="{080EB001-79EF-4ED1-BA85-7AD25F840C26}" sibTransId="{50F4C6CF-4FF8-4AF3-9259-EB92C94F53D4}"/>
    <dgm:cxn modelId="{35BDD4A2-7CCB-49CB-BD48-EF052025D68E}" srcId="{46583385-4BD2-4B86-9B21-8D367F460563}" destId="{EB47F013-5865-4E1E-9DF5-D0E44B05DD08}" srcOrd="2" destOrd="0" parTransId="{DE1E7435-C541-4C56-93CD-0B816FAAEE2B}" sibTransId="{D112CC92-9DDF-4E3B-A82A-13B2A98E0128}"/>
    <dgm:cxn modelId="{BDA77BDE-618F-4854-9504-C2221A3E7C77}" type="presOf" srcId="{EB47F013-5865-4E1E-9DF5-D0E44B05DD08}" destId="{74946BEB-21CB-4E56-9325-E858F21EEE7F}" srcOrd="0" destOrd="0" presId="urn:microsoft.com/office/officeart/2005/8/layout/vList3"/>
    <dgm:cxn modelId="{CAC74D1B-2413-480C-BAD3-123FF09C72DC}" type="presOf" srcId="{7803BB25-6CF7-4FD8-89C8-F1753E0F2F58}" destId="{BCA9E61F-1BA5-41F3-9C93-8FADEF594668}" srcOrd="0" destOrd="0" presId="urn:microsoft.com/office/officeart/2005/8/layout/vList3"/>
    <dgm:cxn modelId="{536C8352-1BCF-40ED-B707-5D068557E7E3}" type="presOf" srcId="{46583385-4BD2-4B86-9B21-8D367F460563}" destId="{E26489F4-49F2-487C-ABF3-0BCC51A3FE13}" srcOrd="0" destOrd="0" presId="urn:microsoft.com/office/officeart/2005/8/layout/vList3"/>
    <dgm:cxn modelId="{E9FF2F40-5019-437C-AAD4-866B097C2168}" srcId="{46583385-4BD2-4B86-9B21-8D367F460563}" destId="{B4EABC08-0589-43F8-B8AD-787FE852E40F}" srcOrd="1" destOrd="0" parTransId="{2FD6E6FC-B9BC-4E38-8FEE-0BE19DC9B003}" sibTransId="{8412E9C0-3A5B-4E0D-8C66-212930EF3181}"/>
    <dgm:cxn modelId="{9BA37CC0-D2BC-445D-85BE-21A09F98DCD9}" srcId="{46583385-4BD2-4B86-9B21-8D367F460563}" destId="{86D72CE1-CB58-4518-8B93-97E144FE47F0}" srcOrd="3" destOrd="0" parTransId="{F7B6C92E-1995-47DE-B822-71D34DBBEB81}" sibTransId="{96958E1C-8A4F-409C-A4D1-F45095728B83}"/>
    <dgm:cxn modelId="{6BFC0E07-4F08-40D1-BBD1-7F4CFB9CF0E4}" type="presOf" srcId="{86D72CE1-CB58-4518-8B93-97E144FE47F0}" destId="{1CFF5326-5EAE-42BF-A85E-7EC8DF8B77EB}" srcOrd="0" destOrd="0" presId="urn:microsoft.com/office/officeart/2005/8/layout/vList3"/>
    <dgm:cxn modelId="{764C48BF-16AB-4643-BF90-9D2FCE50B063}" type="presParOf" srcId="{E26489F4-49F2-487C-ABF3-0BCC51A3FE13}" destId="{F0715531-D264-4560-A4F0-E9A7CFB3D6C7}" srcOrd="0" destOrd="0" presId="urn:microsoft.com/office/officeart/2005/8/layout/vList3"/>
    <dgm:cxn modelId="{96469F6C-5E05-4882-9214-58E52CF2E1D9}" type="presParOf" srcId="{F0715531-D264-4560-A4F0-E9A7CFB3D6C7}" destId="{C0E9636E-7AF2-4503-AE3E-A8E15A11277B}" srcOrd="0" destOrd="0" presId="urn:microsoft.com/office/officeart/2005/8/layout/vList3"/>
    <dgm:cxn modelId="{AA0A4DD4-B90A-4C33-999E-CDE2B43E06EB}" type="presParOf" srcId="{F0715531-D264-4560-A4F0-E9A7CFB3D6C7}" destId="{BCA9E61F-1BA5-41F3-9C93-8FADEF594668}" srcOrd="1" destOrd="0" presId="urn:microsoft.com/office/officeart/2005/8/layout/vList3"/>
    <dgm:cxn modelId="{D8708317-B338-4490-8E83-5E4056B26767}" type="presParOf" srcId="{E26489F4-49F2-487C-ABF3-0BCC51A3FE13}" destId="{41890392-89DB-41D1-A9FF-B61423CF929B}" srcOrd="1" destOrd="0" presId="urn:microsoft.com/office/officeart/2005/8/layout/vList3"/>
    <dgm:cxn modelId="{EC59F45D-872D-48B8-9799-F794114C42FB}" type="presParOf" srcId="{E26489F4-49F2-487C-ABF3-0BCC51A3FE13}" destId="{2B4FA975-409B-43F1-879A-3921F95FFCCA}" srcOrd="2" destOrd="0" presId="urn:microsoft.com/office/officeart/2005/8/layout/vList3"/>
    <dgm:cxn modelId="{7D2FA9E7-A444-4335-BFE6-3EBBC9D8A9E0}" type="presParOf" srcId="{2B4FA975-409B-43F1-879A-3921F95FFCCA}" destId="{BA7D4574-B8A3-49D2-998B-5F70EAC709D5}" srcOrd="0" destOrd="0" presId="urn:microsoft.com/office/officeart/2005/8/layout/vList3"/>
    <dgm:cxn modelId="{7C528D45-095D-4BA0-B328-073E8D4A60F6}" type="presParOf" srcId="{2B4FA975-409B-43F1-879A-3921F95FFCCA}" destId="{D5CD0E55-A3E4-4BB2-86F0-5AA4D65C348A}" srcOrd="1" destOrd="0" presId="urn:microsoft.com/office/officeart/2005/8/layout/vList3"/>
    <dgm:cxn modelId="{FA9A01EE-E062-4991-90CA-C5B661ED63D3}" type="presParOf" srcId="{E26489F4-49F2-487C-ABF3-0BCC51A3FE13}" destId="{FEA7468F-86FB-4220-88E2-0BB5F731ACA7}" srcOrd="3" destOrd="0" presId="urn:microsoft.com/office/officeart/2005/8/layout/vList3"/>
    <dgm:cxn modelId="{FCCC7C14-88A0-4045-ABF2-54B7E9733690}" type="presParOf" srcId="{E26489F4-49F2-487C-ABF3-0BCC51A3FE13}" destId="{20A9017D-BDDA-4E72-B5BA-C937D38EC2CF}" srcOrd="4" destOrd="0" presId="urn:microsoft.com/office/officeart/2005/8/layout/vList3"/>
    <dgm:cxn modelId="{42CD9CBA-9E2F-4173-B4CA-4A9EE8213DD1}" type="presParOf" srcId="{20A9017D-BDDA-4E72-B5BA-C937D38EC2CF}" destId="{2F68DB7E-5EC1-45D3-BE10-7EB4B2138316}" srcOrd="0" destOrd="0" presId="urn:microsoft.com/office/officeart/2005/8/layout/vList3"/>
    <dgm:cxn modelId="{30F80B5E-E643-495F-8D6F-BC95B8BA39A8}" type="presParOf" srcId="{20A9017D-BDDA-4E72-B5BA-C937D38EC2CF}" destId="{74946BEB-21CB-4E56-9325-E858F21EEE7F}" srcOrd="1" destOrd="0" presId="urn:microsoft.com/office/officeart/2005/8/layout/vList3"/>
    <dgm:cxn modelId="{F15606DF-C82F-4555-8FC6-DB51A5465FD6}" type="presParOf" srcId="{E26489F4-49F2-487C-ABF3-0BCC51A3FE13}" destId="{DEC5A6C5-165C-4AB5-88E6-EADF3F5ACA56}" srcOrd="5" destOrd="0" presId="urn:microsoft.com/office/officeart/2005/8/layout/vList3"/>
    <dgm:cxn modelId="{E3A7E886-E59F-4F4C-92FB-22DB63DA20B6}" type="presParOf" srcId="{E26489F4-49F2-487C-ABF3-0BCC51A3FE13}" destId="{FBADF672-ADE0-4A2F-88E4-ECCB0A9C3B9A}" srcOrd="6" destOrd="0" presId="urn:microsoft.com/office/officeart/2005/8/layout/vList3"/>
    <dgm:cxn modelId="{84F725FC-C8E6-493A-82B3-29C832BCE43F}" type="presParOf" srcId="{FBADF672-ADE0-4A2F-88E4-ECCB0A9C3B9A}" destId="{DE99A8F4-F220-451A-A044-1D5A33756998}" srcOrd="0" destOrd="0" presId="urn:microsoft.com/office/officeart/2005/8/layout/vList3"/>
    <dgm:cxn modelId="{80059115-08EC-4AC4-AA73-3D86E167C37A}" type="presParOf" srcId="{FBADF672-ADE0-4A2F-88E4-ECCB0A9C3B9A}" destId="{1CFF5326-5EAE-42BF-A85E-7EC8DF8B77EB}" srcOrd="1" destOrd="0" presId="urn:microsoft.com/office/officeart/2005/8/layout/vList3"/>
  </dgm:cxnLst>
  <dgm:bg/>
  <dgm:whole/>
</dgm:dataModel>
</file>

<file path=ppt/diagrams/data4.xml><?xml version="1.0" encoding="utf-8"?>
<dgm:dataModel xmlns:dgm="http://schemas.openxmlformats.org/drawingml/2006/diagram" xmlns:a="http://schemas.openxmlformats.org/drawingml/2006/main">
  <dgm:ptLst>
    <dgm:pt modelId="{E20770E6-6676-42E7-A7B2-E886D304A56C}"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A0FFFC97-C24E-40BC-8C25-BF6F37AAB01F}">
      <dgm:prSet phldrT="[Metin]"/>
      <dgm:spPr/>
      <dgm:t>
        <a:bodyPr/>
        <a:lstStyle/>
        <a:p>
          <a:r>
            <a:rPr lang="tr-TR" b="1" dirty="0" smtClean="0">
              <a:effectLst>
                <a:outerShdw blurRad="38100" dist="38100" dir="2700000" algn="tl">
                  <a:srgbClr val="000000">
                    <a:alpha val="43137"/>
                  </a:srgbClr>
                </a:outerShdw>
              </a:effectLst>
            </a:rPr>
            <a:t>Söylemsel oluşumlar kitle medyasının iş görürken kullandıkları temel hammaddelerdir fakat bu sistem içerisinde ham halleriyle görülmezler (</a:t>
          </a:r>
          <a:r>
            <a:rPr lang="tr-TR" b="1" dirty="0" err="1" smtClean="0">
              <a:effectLst>
                <a:outerShdw blurRad="38100" dist="38100" dir="2700000" algn="tl">
                  <a:srgbClr val="000000">
                    <a:alpha val="43137"/>
                  </a:srgbClr>
                </a:outerShdw>
              </a:effectLst>
            </a:rPr>
            <a:t>Murdock</a:t>
          </a:r>
          <a:r>
            <a:rPr lang="tr-TR" b="1" dirty="0" smtClean="0">
              <a:effectLst>
                <a:outerShdw blurRad="38100" dist="38100" dir="2700000" algn="tl">
                  <a:srgbClr val="000000">
                    <a:alpha val="43137"/>
                  </a:srgbClr>
                </a:outerShdw>
              </a:effectLst>
            </a:rPr>
            <a:t>: 419).</a:t>
          </a:r>
          <a:endParaRPr lang="tr-TR" b="1" dirty="0">
            <a:effectLst>
              <a:outerShdw blurRad="38100" dist="38100" dir="2700000" algn="tl">
                <a:srgbClr val="000000">
                  <a:alpha val="43137"/>
                </a:srgbClr>
              </a:outerShdw>
            </a:effectLst>
          </a:endParaRPr>
        </a:p>
      </dgm:t>
    </dgm:pt>
    <dgm:pt modelId="{D25BF05E-EB9A-4213-94D0-8B28C5ABB5A7}" type="parTrans" cxnId="{5C72C335-3E8B-4C8F-95FA-9A705E333C29}">
      <dgm:prSet/>
      <dgm:spPr/>
      <dgm:t>
        <a:bodyPr/>
        <a:lstStyle/>
        <a:p>
          <a:endParaRPr lang="tr-TR"/>
        </a:p>
      </dgm:t>
    </dgm:pt>
    <dgm:pt modelId="{1BE58BFC-3E56-418B-939E-D5F33E66F411}" type="sibTrans" cxnId="{5C72C335-3E8B-4C8F-95FA-9A705E333C29}">
      <dgm:prSet/>
      <dgm:spPr/>
      <dgm:t>
        <a:bodyPr/>
        <a:lstStyle/>
        <a:p>
          <a:endParaRPr lang="tr-TR"/>
        </a:p>
      </dgm:t>
    </dgm:pt>
    <dgm:pt modelId="{E4FAA1D8-22BD-40FC-8CDE-B84F13546F5B}" type="pres">
      <dgm:prSet presAssocID="{E20770E6-6676-42E7-A7B2-E886D304A56C}" presName="diagram" presStyleCnt="0">
        <dgm:presLayoutVars>
          <dgm:dir/>
          <dgm:resizeHandles val="exact"/>
        </dgm:presLayoutVars>
      </dgm:prSet>
      <dgm:spPr/>
      <dgm:t>
        <a:bodyPr/>
        <a:lstStyle/>
        <a:p>
          <a:endParaRPr lang="tr-TR"/>
        </a:p>
      </dgm:t>
    </dgm:pt>
    <dgm:pt modelId="{88A4A543-E67B-4213-9B16-C99BD6DE8DCD}" type="pres">
      <dgm:prSet presAssocID="{A0FFFC97-C24E-40BC-8C25-BF6F37AAB01F}" presName="node" presStyleLbl="node1" presStyleIdx="0" presStyleCnt="1">
        <dgm:presLayoutVars>
          <dgm:bulletEnabled val="1"/>
        </dgm:presLayoutVars>
      </dgm:prSet>
      <dgm:spPr/>
      <dgm:t>
        <a:bodyPr/>
        <a:lstStyle/>
        <a:p>
          <a:endParaRPr lang="tr-TR"/>
        </a:p>
      </dgm:t>
    </dgm:pt>
  </dgm:ptLst>
  <dgm:cxnLst>
    <dgm:cxn modelId="{5C72C335-3E8B-4C8F-95FA-9A705E333C29}" srcId="{E20770E6-6676-42E7-A7B2-E886D304A56C}" destId="{A0FFFC97-C24E-40BC-8C25-BF6F37AAB01F}" srcOrd="0" destOrd="0" parTransId="{D25BF05E-EB9A-4213-94D0-8B28C5ABB5A7}" sibTransId="{1BE58BFC-3E56-418B-939E-D5F33E66F411}"/>
    <dgm:cxn modelId="{B9CF6D68-4EAE-4D34-93E4-16756DEE84EF}" type="presOf" srcId="{E20770E6-6676-42E7-A7B2-E886D304A56C}" destId="{E4FAA1D8-22BD-40FC-8CDE-B84F13546F5B}" srcOrd="0" destOrd="0" presId="urn:microsoft.com/office/officeart/2005/8/layout/default"/>
    <dgm:cxn modelId="{2C5750B6-41AC-4216-A6CE-1949639E5A00}" type="presOf" srcId="{A0FFFC97-C24E-40BC-8C25-BF6F37AAB01F}" destId="{88A4A543-E67B-4213-9B16-C99BD6DE8DCD}" srcOrd="0" destOrd="0" presId="urn:microsoft.com/office/officeart/2005/8/layout/default"/>
    <dgm:cxn modelId="{0676F58D-97B6-44B2-AED3-256D90DA4E01}" type="presParOf" srcId="{E4FAA1D8-22BD-40FC-8CDE-B84F13546F5B}" destId="{88A4A543-E67B-4213-9B16-C99BD6DE8DCD}" srcOrd="0" destOrd="0" presId="urn:microsoft.com/office/officeart/2005/8/layout/default"/>
  </dgm:cxnLst>
  <dgm:bg/>
  <dgm:whole/>
</dgm:dataModel>
</file>

<file path=ppt/diagrams/data5.xml><?xml version="1.0" encoding="utf-8"?>
<dgm:dataModel xmlns:dgm="http://schemas.openxmlformats.org/drawingml/2006/diagram" xmlns:a="http://schemas.openxmlformats.org/drawingml/2006/main">
  <dgm:ptLst>
    <dgm:pt modelId="{2DD64E8F-E93A-4A9A-9EA7-EE16EA600180}"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21B6EF54-6002-4D14-9096-D2FF550E6B1E}">
      <dgm:prSet phldrT="[Metin]"/>
      <dgm:spPr/>
      <dgm:t>
        <a:bodyPr/>
        <a:lstStyle/>
        <a:p>
          <a:r>
            <a:rPr lang="tr-TR" b="1" dirty="0" smtClean="0">
              <a:effectLst>
                <a:outerShdw blurRad="38100" dist="38100" dir="2700000" algn="tl">
                  <a:srgbClr val="000000">
                    <a:alpha val="43137"/>
                  </a:srgbClr>
                </a:outerShdw>
              </a:effectLst>
            </a:rPr>
            <a:t>Çökelme (</a:t>
          </a:r>
          <a:r>
            <a:rPr lang="tr-TR" b="1" dirty="0" err="1" smtClean="0">
              <a:effectLst>
                <a:outerShdw blurRad="38100" dist="38100" dir="2700000" algn="tl">
                  <a:srgbClr val="000000">
                    <a:alpha val="43137"/>
                  </a:srgbClr>
                </a:outerShdw>
              </a:effectLst>
            </a:rPr>
            <a:t>Sedimentation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dgm:t>
    </dgm:pt>
    <dgm:pt modelId="{F338FA6D-D916-489F-83EA-2E7420147B5F}" type="parTrans" cxnId="{4F0D4C2E-807E-4F83-A5EE-F3A799425940}">
      <dgm:prSet/>
      <dgm:spPr/>
      <dgm:t>
        <a:bodyPr/>
        <a:lstStyle/>
        <a:p>
          <a:endParaRPr lang="tr-TR"/>
        </a:p>
      </dgm:t>
    </dgm:pt>
    <dgm:pt modelId="{361D4528-6A31-4631-9865-670EE9BB2106}" type="sibTrans" cxnId="{4F0D4C2E-807E-4F83-A5EE-F3A799425940}">
      <dgm:prSet/>
      <dgm:spPr/>
      <dgm:t>
        <a:bodyPr/>
        <a:lstStyle/>
        <a:p>
          <a:endParaRPr lang="tr-TR"/>
        </a:p>
      </dgm:t>
    </dgm:pt>
    <dgm:pt modelId="{3B43BF6D-8113-4685-A8B6-27EDCBC0EC10}">
      <dgm:prSet phldrT="[Metin]"/>
      <dgm:spPr/>
      <dgm:t>
        <a:bodyPr/>
        <a:lstStyle/>
        <a:p>
          <a:r>
            <a:rPr lang="tr-TR" b="1" dirty="0" smtClean="0">
              <a:effectLst>
                <a:outerShdw blurRad="38100" dist="38100" dir="2700000" algn="tl">
                  <a:srgbClr val="000000">
                    <a:alpha val="43137"/>
                  </a:srgbClr>
                </a:outerShdw>
              </a:effectLst>
            </a:rPr>
            <a:t>Şeyselleşme (</a:t>
          </a:r>
          <a:r>
            <a:rPr lang="tr-TR" b="1" dirty="0" err="1" smtClean="0">
              <a:effectLst>
                <a:outerShdw blurRad="38100" dist="38100" dir="2700000" algn="tl">
                  <a:srgbClr val="000000">
                    <a:alpha val="43137"/>
                  </a:srgbClr>
                </a:outerShdw>
              </a:effectLst>
            </a:rPr>
            <a:t>Reification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dgm:t>
    </dgm:pt>
    <dgm:pt modelId="{7AA6264B-C15A-4481-A39A-A7B42ED4B5E4}" type="parTrans" cxnId="{C0960928-53CA-498D-99F3-0EC9E80376B7}">
      <dgm:prSet/>
      <dgm:spPr/>
      <dgm:t>
        <a:bodyPr/>
        <a:lstStyle/>
        <a:p>
          <a:endParaRPr lang="tr-TR"/>
        </a:p>
      </dgm:t>
    </dgm:pt>
    <dgm:pt modelId="{67532B2A-68AB-4BD5-B84A-511E1B071250}" type="sibTrans" cxnId="{C0960928-53CA-498D-99F3-0EC9E80376B7}">
      <dgm:prSet/>
      <dgm:spPr/>
      <dgm:t>
        <a:bodyPr/>
        <a:lstStyle/>
        <a:p>
          <a:endParaRPr lang="tr-TR"/>
        </a:p>
      </dgm:t>
    </dgm:pt>
    <dgm:pt modelId="{3D6BF655-82E0-41DD-80AE-5B561840A42A}">
      <dgm:prSet phldrT="[Metin]"/>
      <dgm:spPr/>
      <dgm:t>
        <a:bodyPr/>
        <a:lstStyle/>
        <a:p>
          <a:r>
            <a:rPr lang="tr-TR" b="1" dirty="0" smtClean="0">
              <a:effectLst>
                <a:outerShdw blurRad="38100" dist="38100" dir="2700000" algn="tl">
                  <a:srgbClr val="000000">
                    <a:alpha val="43137"/>
                  </a:srgbClr>
                </a:outerShdw>
              </a:effectLst>
            </a:rPr>
            <a:t>Uyarlama (</a:t>
          </a:r>
          <a:r>
            <a:rPr lang="tr-TR" b="1" dirty="0" err="1" smtClean="0">
              <a:effectLst>
                <a:outerShdw blurRad="38100" dist="38100" dir="2700000" algn="tl">
                  <a:srgbClr val="000000">
                    <a:alpha val="43137"/>
                  </a:srgbClr>
                </a:outerShdw>
              </a:effectLst>
            </a:rPr>
            <a:t>Adaptation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dgm:t>
    </dgm:pt>
    <dgm:pt modelId="{71A431E8-E0BF-4A1F-B6F1-A365D6DAAD10}" type="parTrans" cxnId="{33CE6219-DFEF-40F7-BA6A-CC1E5622734D}">
      <dgm:prSet/>
      <dgm:spPr/>
      <dgm:t>
        <a:bodyPr/>
        <a:lstStyle/>
        <a:p>
          <a:endParaRPr lang="tr-TR"/>
        </a:p>
      </dgm:t>
    </dgm:pt>
    <dgm:pt modelId="{F06C4713-26F8-4302-8D63-7B6B1CD7906C}" type="sibTrans" cxnId="{33CE6219-DFEF-40F7-BA6A-CC1E5622734D}">
      <dgm:prSet/>
      <dgm:spPr/>
      <dgm:t>
        <a:bodyPr/>
        <a:lstStyle/>
        <a:p>
          <a:endParaRPr lang="tr-TR"/>
        </a:p>
      </dgm:t>
    </dgm:pt>
    <dgm:pt modelId="{3FA6945B-F6B2-4957-920F-992A2B6DD2DC}">
      <dgm:prSet phldrT="[Metin]"/>
      <dgm:spPr/>
      <dgm:t>
        <a:bodyPr/>
        <a:lstStyle/>
        <a:p>
          <a:r>
            <a:rPr lang="tr-TR" b="1" dirty="0" smtClean="0">
              <a:effectLst>
                <a:outerShdw blurRad="38100" dist="38100" dir="2700000" algn="tl">
                  <a:srgbClr val="000000">
                    <a:alpha val="43137"/>
                  </a:srgbClr>
                </a:outerShdw>
              </a:effectLst>
            </a:rPr>
            <a:t>Yatıştırma (</a:t>
          </a:r>
          <a:r>
            <a:rPr lang="tr-TR" b="1" dirty="0" err="1" smtClean="0">
              <a:effectLst>
                <a:outerShdw blurRad="38100" dist="38100" dir="2700000" algn="tl">
                  <a:srgbClr val="000000">
                    <a:alpha val="43137"/>
                  </a:srgbClr>
                </a:outerShdw>
              </a:effectLst>
            </a:rPr>
            <a:t>Mollification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dgm:t>
    </dgm:pt>
    <dgm:pt modelId="{2DA75C8E-B3FB-4394-B9EE-55FBB3F9CA11}" type="parTrans" cxnId="{4468052B-B654-4C56-8A9A-26B5EE169644}">
      <dgm:prSet/>
      <dgm:spPr/>
      <dgm:t>
        <a:bodyPr/>
        <a:lstStyle/>
        <a:p>
          <a:endParaRPr lang="tr-TR"/>
        </a:p>
      </dgm:t>
    </dgm:pt>
    <dgm:pt modelId="{84340571-C4F2-4199-A24C-DE69D0BEDFA0}" type="sibTrans" cxnId="{4468052B-B654-4C56-8A9A-26B5EE169644}">
      <dgm:prSet/>
      <dgm:spPr/>
      <dgm:t>
        <a:bodyPr/>
        <a:lstStyle/>
        <a:p>
          <a:endParaRPr lang="tr-TR"/>
        </a:p>
      </dgm:t>
    </dgm:pt>
    <dgm:pt modelId="{4F1D8F35-DD31-4564-8C6E-460A109D86BD}">
      <dgm:prSet phldrT="[Metin]"/>
      <dgm:spPr/>
      <dgm:t>
        <a:bodyPr/>
        <a:lstStyle/>
        <a:p>
          <a:r>
            <a:rPr lang="tr-TR" b="1" dirty="0" smtClean="0">
              <a:effectLst>
                <a:outerShdw blurRad="38100" dist="38100" dir="2700000" algn="tl">
                  <a:srgbClr val="000000">
                    <a:alpha val="43137"/>
                  </a:srgbClr>
                </a:outerShdw>
              </a:effectLst>
            </a:rPr>
            <a:t>Meşrulaştırma (</a:t>
          </a:r>
          <a:r>
            <a:rPr lang="tr-TR" b="1" dirty="0" err="1" smtClean="0">
              <a:effectLst>
                <a:outerShdw blurRad="38100" dist="38100" dir="2700000" algn="tl">
                  <a:srgbClr val="000000">
                    <a:alpha val="43137"/>
                  </a:srgbClr>
                </a:outerShdw>
              </a:effectLst>
            </a:rPr>
            <a:t>Legitimation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dgm:t>
    </dgm:pt>
    <dgm:pt modelId="{DCCC0555-DCE7-479F-99E2-181B9E2C19CF}" type="parTrans" cxnId="{98C87311-A3B4-40D4-94F1-23355907FD48}">
      <dgm:prSet/>
      <dgm:spPr/>
      <dgm:t>
        <a:bodyPr/>
        <a:lstStyle/>
        <a:p>
          <a:endParaRPr lang="tr-TR"/>
        </a:p>
      </dgm:t>
    </dgm:pt>
    <dgm:pt modelId="{0734C737-113D-441C-B82E-C1E2C03B6C7C}" type="sibTrans" cxnId="{98C87311-A3B4-40D4-94F1-23355907FD48}">
      <dgm:prSet/>
      <dgm:spPr/>
      <dgm:t>
        <a:bodyPr/>
        <a:lstStyle/>
        <a:p>
          <a:endParaRPr lang="tr-TR"/>
        </a:p>
      </dgm:t>
    </dgm:pt>
    <dgm:pt modelId="{7641CEFA-D792-4F91-ABD1-B485AB2573C7}">
      <dgm:prSet phldrT="[Metin]"/>
      <dgm:spPr/>
      <dgm:t>
        <a:bodyPr/>
        <a:lstStyle/>
        <a:p>
          <a:r>
            <a:rPr lang="tr-TR" b="1" dirty="0" smtClean="0">
              <a:effectLst>
                <a:outerShdw blurRad="38100" dist="38100" dir="2700000" algn="tl">
                  <a:srgbClr val="000000">
                    <a:alpha val="43137"/>
                  </a:srgbClr>
                </a:outerShdw>
              </a:effectLst>
            </a:rPr>
            <a:t>Depolitizasyon </a:t>
          </a:r>
          <a:endParaRPr lang="tr-TR" b="1" dirty="0">
            <a:effectLst>
              <a:outerShdw blurRad="38100" dist="38100" dir="2700000" algn="tl">
                <a:srgbClr val="000000">
                  <a:alpha val="43137"/>
                </a:srgbClr>
              </a:outerShdw>
            </a:effectLst>
          </a:endParaRPr>
        </a:p>
      </dgm:t>
    </dgm:pt>
    <dgm:pt modelId="{FF6CC6AD-118D-429A-9D25-C3720AB848DC}" type="parTrans" cxnId="{A4024256-5DAA-4665-8090-ECAB2E1CA1D1}">
      <dgm:prSet/>
      <dgm:spPr/>
    </dgm:pt>
    <dgm:pt modelId="{B23E6FE8-477C-42DB-B16C-A29DC3452B47}" type="sibTrans" cxnId="{A4024256-5DAA-4665-8090-ECAB2E1CA1D1}">
      <dgm:prSet/>
      <dgm:spPr/>
    </dgm:pt>
    <dgm:pt modelId="{854EDD53-D743-4A0D-9223-5B5CA827512B}">
      <dgm:prSet phldrT="[Metin]"/>
      <dgm:spPr/>
      <dgm:t>
        <a:bodyPr/>
        <a:lstStyle/>
        <a:p>
          <a:r>
            <a:rPr lang="tr-TR" b="1" dirty="0" smtClean="0">
              <a:effectLst>
                <a:outerShdw blurRad="38100" dist="38100" dir="2700000" algn="tl">
                  <a:srgbClr val="000000">
                    <a:alpha val="43137"/>
                  </a:srgbClr>
                </a:outerShdw>
              </a:effectLst>
            </a:rPr>
            <a:t>Fosilleştirme</a:t>
          </a:r>
          <a:endParaRPr lang="tr-TR" b="1" dirty="0">
            <a:effectLst>
              <a:outerShdw blurRad="38100" dist="38100" dir="2700000" algn="tl">
                <a:srgbClr val="000000">
                  <a:alpha val="43137"/>
                </a:srgbClr>
              </a:outerShdw>
            </a:effectLst>
          </a:endParaRPr>
        </a:p>
      </dgm:t>
    </dgm:pt>
    <dgm:pt modelId="{5E40CF98-6CBE-4502-99FD-BDBC8E99448D}" type="parTrans" cxnId="{3AC4204E-E32B-4272-9C1C-6CC6709341D5}">
      <dgm:prSet/>
      <dgm:spPr/>
    </dgm:pt>
    <dgm:pt modelId="{C29ABE5E-9AC5-4E87-A5E3-D1327B044016}" type="sibTrans" cxnId="{3AC4204E-E32B-4272-9C1C-6CC6709341D5}">
      <dgm:prSet/>
      <dgm:spPr/>
    </dgm:pt>
    <dgm:pt modelId="{BB24E585-343D-4E64-84C9-B0060CDCDAA8}">
      <dgm:prSet phldrT="[Metin]"/>
      <dgm:spPr/>
      <dgm:t>
        <a:bodyPr/>
        <a:lstStyle/>
        <a:p>
          <a:r>
            <a:rPr lang="tr-TR" b="1" dirty="0" smtClean="0">
              <a:effectLst>
                <a:outerShdw blurRad="38100" dist="38100" dir="2700000" algn="tl">
                  <a:srgbClr val="000000">
                    <a:alpha val="43137"/>
                  </a:srgbClr>
                </a:outerShdw>
              </a:effectLst>
            </a:rPr>
            <a:t>Ters Yönde Tartışma (</a:t>
          </a:r>
          <a:r>
            <a:rPr lang="tr-TR" b="1" dirty="0" err="1" smtClean="0">
              <a:effectLst>
                <a:outerShdw blurRad="38100" dist="38100" dir="2700000" algn="tl">
                  <a:srgbClr val="000000">
                    <a:alpha val="43137"/>
                  </a:srgbClr>
                </a:outerShdw>
              </a:effectLst>
            </a:rPr>
            <a:t>Reverse</a:t>
          </a:r>
          <a:r>
            <a:rPr lang="tr-TR" b="1" dirty="0" smtClean="0">
              <a:effectLst>
                <a:outerShdw blurRad="38100" dist="38100" dir="2700000" algn="tl">
                  <a:srgbClr val="000000">
                    <a:alpha val="43137"/>
                  </a:srgbClr>
                </a:outerShdw>
              </a:effectLst>
            </a:rPr>
            <a:t> </a:t>
          </a:r>
          <a:r>
            <a:rPr lang="tr-TR" b="1" dirty="0" err="1" smtClean="0">
              <a:effectLst>
                <a:outerShdw blurRad="38100" dist="38100" dir="2700000" algn="tl">
                  <a:srgbClr val="000000">
                    <a:alpha val="43137"/>
                  </a:srgbClr>
                </a:outerShdw>
              </a:effectLst>
            </a:rPr>
            <a:t>Contestation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dgm:t>
    </dgm:pt>
    <dgm:pt modelId="{672A752C-AABE-4E9A-8AD6-0E9DFE6BE39A}" type="parTrans" cxnId="{1E316D86-A650-47DC-B543-EB8CC999D8D2}">
      <dgm:prSet/>
      <dgm:spPr/>
    </dgm:pt>
    <dgm:pt modelId="{6DE3FAF5-72E8-4C15-A4AE-FB25524CADB4}" type="sibTrans" cxnId="{1E316D86-A650-47DC-B543-EB8CC999D8D2}">
      <dgm:prSet/>
      <dgm:spPr/>
    </dgm:pt>
    <dgm:pt modelId="{CE21726C-D106-4951-9B24-C522B7EDDB98}" type="pres">
      <dgm:prSet presAssocID="{2DD64E8F-E93A-4A9A-9EA7-EE16EA600180}" presName="diagram" presStyleCnt="0">
        <dgm:presLayoutVars>
          <dgm:dir/>
          <dgm:resizeHandles val="exact"/>
        </dgm:presLayoutVars>
      </dgm:prSet>
      <dgm:spPr/>
      <dgm:t>
        <a:bodyPr/>
        <a:lstStyle/>
        <a:p>
          <a:endParaRPr lang="tr-TR"/>
        </a:p>
      </dgm:t>
    </dgm:pt>
    <dgm:pt modelId="{641F20A7-2C2D-4FD4-A65C-C9C05280F6B3}" type="pres">
      <dgm:prSet presAssocID="{21B6EF54-6002-4D14-9096-D2FF550E6B1E}" presName="node" presStyleLbl="node1" presStyleIdx="0" presStyleCnt="8">
        <dgm:presLayoutVars>
          <dgm:bulletEnabled val="1"/>
        </dgm:presLayoutVars>
      </dgm:prSet>
      <dgm:spPr/>
      <dgm:t>
        <a:bodyPr/>
        <a:lstStyle/>
        <a:p>
          <a:endParaRPr lang="tr-TR"/>
        </a:p>
      </dgm:t>
    </dgm:pt>
    <dgm:pt modelId="{8DF73B61-6119-4EE5-87BF-3D6E2EE60C7D}" type="pres">
      <dgm:prSet presAssocID="{361D4528-6A31-4631-9865-670EE9BB2106}" presName="sibTrans" presStyleCnt="0"/>
      <dgm:spPr/>
    </dgm:pt>
    <dgm:pt modelId="{618E9BD5-906D-425B-A1EC-C7F9EA5F6798}" type="pres">
      <dgm:prSet presAssocID="{3B43BF6D-8113-4685-A8B6-27EDCBC0EC10}" presName="node" presStyleLbl="node1" presStyleIdx="1" presStyleCnt="8">
        <dgm:presLayoutVars>
          <dgm:bulletEnabled val="1"/>
        </dgm:presLayoutVars>
      </dgm:prSet>
      <dgm:spPr/>
      <dgm:t>
        <a:bodyPr/>
        <a:lstStyle/>
        <a:p>
          <a:endParaRPr lang="tr-TR"/>
        </a:p>
      </dgm:t>
    </dgm:pt>
    <dgm:pt modelId="{63DCC1BE-45A3-46E7-A4B0-CA56D03733C7}" type="pres">
      <dgm:prSet presAssocID="{67532B2A-68AB-4BD5-B84A-511E1B071250}" presName="sibTrans" presStyleCnt="0"/>
      <dgm:spPr/>
    </dgm:pt>
    <dgm:pt modelId="{9EB80056-608C-46E4-8436-1BB6A167DFB0}" type="pres">
      <dgm:prSet presAssocID="{3D6BF655-82E0-41DD-80AE-5B561840A42A}" presName="node" presStyleLbl="node1" presStyleIdx="2" presStyleCnt="8">
        <dgm:presLayoutVars>
          <dgm:bulletEnabled val="1"/>
        </dgm:presLayoutVars>
      </dgm:prSet>
      <dgm:spPr/>
      <dgm:t>
        <a:bodyPr/>
        <a:lstStyle/>
        <a:p>
          <a:endParaRPr lang="tr-TR"/>
        </a:p>
      </dgm:t>
    </dgm:pt>
    <dgm:pt modelId="{969BADE9-023F-4FAD-B169-78CDA8F58D67}" type="pres">
      <dgm:prSet presAssocID="{F06C4713-26F8-4302-8D63-7B6B1CD7906C}" presName="sibTrans" presStyleCnt="0"/>
      <dgm:spPr/>
    </dgm:pt>
    <dgm:pt modelId="{6276B0E9-09B4-4741-8260-54AE813B0710}" type="pres">
      <dgm:prSet presAssocID="{3FA6945B-F6B2-4957-920F-992A2B6DD2DC}" presName="node" presStyleLbl="node1" presStyleIdx="3" presStyleCnt="8">
        <dgm:presLayoutVars>
          <dgm:bulletEnabled val="1"/>
        </dgm:presLayoutVars>
      </dgm:prSet>
      <dgm:spPr/>
      <dgm:t>
        <a:bodyPr/>
        <a:lstStyle/>
        <a:p>
          <a:endParaRPr lang="tr-TR"/>
        </a:p>
      </dgm:t>
    </dgm:pt>
    <dgm:pt modelId="{EAAE51D0-2223-410A-B9E3-1D8B91F96DBC}" type="pres">
      <dgm:prSet presAssocID="{84340571-C4F2-4199-A24C-DE69D0BEDFA0}" presName="sibTrans" presStyleCnt="0"/>
      <dgm:spPr/>
    </dgm:pt>
    <dgm:pt modelId="{F18BC452-7CF0-4C5F-99B2-413230D5C5F2}" type="pres">
      <dgm:prSet presAssocID="{4F1D8F35-DD31-4564-8C6E-460A109D86BD}" presName="node" presStyleLbl="node1" presStyleIdx="4" presStyleCnt="8">
        <dgm:presLayoutVars>
          <dgm:bulletEnabled val="1"/>
        </dgm:presLayoutVars>
      </dgm:prSet>
      <dgm:spPr/>
      <dgm:t>
        <a:bodyPr/>
        <a:lstStyle/>
        <a:p>
          <a:endParaRPr lang="tr-TR"/>
        </a:p>
      </dgm:t>
    </dgm:pt>
    <dgm:pt modelId="{3A994742-0A6E-42AE-91FA-85D29A232B78}" type="pres">
      <dgm:prSet presAssocID="{0734C737-113D-441C-B82E-C1E2C03B6C7C}" presName="sibTrans" presStyleCnt="0"/>
      <dgm:spPr/>
    </dgm:pt>
    <dgm:pt modelId="{B6971F36-5F09-464E-A71E-7E3A73C6C56B}" type="pres">
      <dgm:prSet presAssocID="{7641CEFA-D792-4F91-ABD1-B485AB2573C7}" presName="node" presStyleLbl="node1" presStyleIdx="5" presStyleCnt="8">
        <dgm:presLayoutVars>
          <dgm:bulletEnabled val="1"/>
        </dgm:presLayoutVars>
      </dgm:prSet>
      <dgm:spPr/>
      <dgm:t>
        <a:bodyPr/>
        <a:lstStyle/>
        <a:p>
          <a:endParaRPr lang="tr-TR"/>
        </a:p>
      </dgm:t>
    </dgm:pt>
    <dgm:pt modelId="{383849B1-308A-4B75-8EC5-D6C9DB058DA1}" type="pres">
      <dgm:prSet presAssocID="{B23E6FE8-477C-42DB-B16C-A29DC3452B47}" presName="sibTrans" presStyleCnt="0"/>
      <dgm:spPr/>
    </dgm:pt>
    <dgm:pt modelId="{2644CDC1-E989-4F4C-B3D4-5373A63BD06F}" type="pres">
      <dgm:prSet presAssocID="{854EDD53-D743-4A0D-9223-5B5CA827512B}" presName="node" presStyleLbl="node1" presStyleIdx="6" presStyleCnt="8">
        <dgm:presLayoutVars>
          <dgm:bulletEnabled val="1"/>
        </dgm:presLayoutVars>
      </dgm:prSet>
      <dgm:spPr/>
      <dgm:t>
        <a:bodyPr/>
        <a:lstStyle/>
        <a:p>
          <a:endParaRPr lang="tr-TR"/>
        </a:p>
      </dgm:t>
    </dgm:pt>
    <dgm:pt modelId="{381230D1-59F4-40B8-8289-21827E98A8D9}" type="pres">
      <dgm:prSet presAssocID="{C29ABE5E-9AC5-4E87-A5E3-D1327B044016}" presName="sibTrans" presStyleCnt="0"/>
      <dgm:spPr/>
    </dgm:pt>
    <dgm:pt modelId="{3971AA7A-FDE6-4D58-B539-FF47328E2F37}" type="pres">
      <dgm:prSet presAssocID="{BB24E585-343D-4E64-84C9-B0060CDCDAA8}" presName="node" presStyleLbl="node1" presStyleIdx="7" presStyleCnt="8">
        <dgm:presLayoutVars>
          <dgm:bulletEnabled val="1"/>
        </dgm:presLayoutVars>
      </dgm:prSet>
      <dgm:spPr/>
      <dgm:t>
        <a:bodyPr/>
        <a:lstStyle/>
        <a:p>
          <a:endParaRPr lang="tr-TR"/>
        </a:p>
      </dgm:t>
    </dgm:pt>
  </dgm:ptLst>
  <dgm:cxnLst>
    <dgm:cxn modelId="{1E316D86-A650-47DC-B543-EB8CC999D8D2}" srcId="{2DD64E8F-E93A-4A9A-9EA7-EE16EA600180}" destId="{BB24E585-343D-4E64-84C9-B0060CDCDAA8}" srcOrd="7" destOrd="0" parTransId="{672A752C-AABE-4E9A-8AD6-0E9DFE6BE39A}" sibTransId="{6DE3FAF5-72E8-4C15-A4AE-FB25524CADB4}"/>
    <dgm:cxn modelId="{A4024256-5DAA-4665-8090-ECAB2E1CA1D1}" srcId="{2DD64E8F-E93A-4A9A-9EA7-EE16EA600180}" destId="{7641CEFA-D792-4F91-ABD1-B485AB2573C7}" srcOrd="5" destOrd="0" parTransId="{FF6CC6AD-118D-429A-9D25-C3720AB848DC}" sibTransId="{B23E6FE8-477C-42DB-B16C-A29DC3452B47}"/>
    <dgm:cxn modelId="{4F0D4C2E-807E-4F83-A5EE-F3A799425940}" srcId="{2DD64E8F-E93A-4A9A-9EA7-EE16EA600180}" destId="{21B6EF54-6002-4D14-9096-D2FF550E6B1E}" srcOrd="0" destOrd="0" parTransId="{F338FA6D-D916-489F-83EA-2E7420147B5F}" sibTransId="{361D4528-6A31-4631-9865-670EE9BB2106}"/>
    <dgm:cxn modelId="{3AC4204E-E32B-4272-9C1C-6CC6709341D5}" srcId="{2DD64E8F-E93A-4A9A-9EA7-EE16EA600180}" destId="{854EDD53-D743-4A0D-9223-5B5CA827512B}" srcOrd="6" destOrd="0" parTransId="{5E40CF98-6CBE-4502-99FD-BDBC8E99448D}" sibTransId="{C29ABE5E-9AC5-4E87-A5E3-D1327B044016}"/>
    <dgm:cxn modelId="{4468052B-B654-4C56-8A9A-26B5EE169644}" srcId="{2DD64E8F-E93A-4A9A-9EA7-EE16EA600180}" destId="{3FA6945B-F6B2-4957-920F-992A2B6DD2DC}" srcOrd="3" destOrd="0" parTransId="{2DA75C8E-B3FB-4394-B9EE-55FBB3F9CA11}" sibTransId="{84340571-C4F2-4199-A24C-DE69D0BEDFA0}"/>
    <dgm:cxn modelId="{3E676E32-420C-41A8-A25A-CE38E9DD2253}" type="presOf" srcId="{21B6EF54-6002-4D14-9096-D2FF550E6B1E}" destId="{641F20A7-2C2D-4FD4-A65C-C9C05280F6B3}" srcOrd="0" destOrd="0" presId="urn:microsoft.com/office/officeart/2005/8/layout/default"/>
    <dgm:cxn modelId="{B293B18A-493E-4CB4-B289-D98742529233}" type="presOf" srcId="{3B43BF6D-8113-4685-A8B6-27EDCBC0EC10}" destId="{618E9BD5-906D-425B-A1EC-C7F9EA5F6798}" srcOrd="0" destOrd="0" presId="urn:microsoft.com/office/officeart/2005/8/layout/default"/>
    <dgm:cxn modelId="{1AEB5EDA-3C3A-4EBC-963F-B358ABB74A75}" type="presOf" srcId="{7641CEFA-D792-4F91-ABD1-B485AB2573C7}" destId="{B6971F36-5F09-464E-A71E-7E3A73C6C56B}" srcOrd="0" destOrd="0" presId="urn:microsoft.com/office/officeart/2005/8/layout/default"/>
    <dgm:cxn modelId="{98C87311-A3B4-40D4-94F1-23355907FD48}" srcId="{2DD64E8F-E93A-4A9A-9EA7-EE16EA600180}" destId="{4F1D8F35-DD31-4564-8C6E-460A109D86BD}" srcOrd="4" destOrd="0" parTransId="{DCCC0555-DCE7-479F-99E2-181B9E2C19CF}" sibTransId="{0734C737-113D-441C-B82E-C1E2C03B6C7C}"/>
    <dgm:cxn modelId="{41B9D1A7-54FB-42AE-8B67-11257F9766F3}" type="presOf" srcId="{3FA6945B-F6B2-4957-920F-992A2B6DD2DC}" destId="{6276B0E9-09B4-4741-8260-54AE813B0710}" srcOrd="0" destOrd="0" presId="urn:microsoft.com/office/officeart/2005/8/layout/default"/>
    <dgm:cxn modelId="{D0CCFA28-84A6-4149-B168-128707572FF4}" type="presOf" srcId="{854EDD53-D743-4A0D-9223-5B5CA827512B}" destId="{2644CDC1-E989-4F4C-B3D4-5373A63BD06F}" srcOrd="0" destOrd="0" presId="urn:microsoft.com/office/officeart/2005/8/layout/default"/>
    <dgm:cxn modelId="{3F6337FF-1E0A-4D66-A76D-4C70449440C9}" type="presOf" srcId="{2DD64E8F-E93A-4A9A-9EA7-EE16EA600180}" destId="{CE21726C-D106-4951-9B24-C522B7EDDB98}" srcOrd="0" destOrd="0" presId="urn:microsoft.com/office/officeart/2005/8/layout/default"/>
    <dgm:cxn modelId="{75DB555A-ED58-409B-9FDA-3BE765669FC5}" type="presOf" srcId="{3D6BF655-82E0-41DD-80AE-5B561840A42A}" destId="{9EB80056-608C-46E4-8436-1BB6A167DFB0}" srcOrd="0" destOrd="0" presId="urn:microsoft.com/office/officeart/2005/8/layout/default"/>
    <dgm:cxn modelId="{11B8B39A-C3A5-4324-8CDC-AE1A80D52062}" type="presOf" srcId="{4F1D8F35-DD31-4564-8C6E-460A109D86BD}" destId="{F18BC452-7CF0-4C5F-99B2-413230D5C5F2}" srcOrd="0" destOrd="0" presId="urn:microsoft.com/office/officeart/2005/8/layout/default"/>
    <dgm:cxn modelId="{33CE6219-DFEF-40F7-BA6A-CC1E5622734D}" srcId="{2DD64E8F-E93A-4A9A-9EA7-EE16EA600180}" destId="{3D6BF655-82E0-41DD-80AE-5B561840A42A}" srcOrd="2" destOrd="0" parTransId="{71A431E8-E0BF-4A1F-B6F1-A365D6DAAD10}" sibTransId="{F06C4713-26F8-4302-8D63-7B6B1CD7906C}"/>
    <dgm:cxn modelId="{C0960928-53CA-498D-99F3-0EC9E80376B7}" srcId="{2DD64E8F-E93A-4A9A-9EA7-EE16EA600180}" destId="{3B43BF6D-8113-4685-A8B6-27EDCBC0EC10}" srcOrd="1" destOrd="0" parTransId="{7AA6264B-C15A-4481-A39A-A7B42ED4B5E4}" sibTransId="{67532B2A-68AB-4BD5-B84A-511E1B071250}"/>
    <dgm:cxn modelId="{B7B349D3-D8AB-4A73-83C5-0827A588A7C2}" type="presOf" srcId="{BB24E585-343D-4E64-84C9-B0060CDCDAA8}" destId="{3971AA7A-FDE6-4D58-B539-FF47328E2F37}" srcOrd="0" destOrd="0" presId="urn:microsoft.com/office/officeart/2005/8/layout/default"/>
    <dgm:cxn modelId="{9F7304AF-004B-4E16-9C77-A1D27F4F6727}" type="presParOf" srcId="{CE21726C-D106-4951-9B24-C522B7EDDB98}" destId="{641F20A7-2C2D-4FD4-A65C-C9C05280F6B3}" srcOrd="0" destOrd="0" presId="urn:microsoft.com/office/officeart/2005/8/layout/default"/>
    <dgm:cxn modelId="{F67B976C-687C-4766-B40E-6B52F34A0EB7}" type="presParOf" srcId="{CE21726C-D106-4951-9B24-C522B7EDDB98}" destId="{8DF73B61-6119-4EE5-87BF-3D6E2EE60C7D}" srcOrd="1" destOrd="0" presId="urn:microsoft.com/office/officeart/2005/8/layout/default"/>
    <dgm:cxn modelId="{60D23644-2BED-4902-B098-33EC2A427929}" type="presParOf" srcId="{CE21726C-D106-4951-9B24-C522B7EDDB98}" destId="{618E9BD5-906D-425B-A1EC-C7F9EA5F6798}" srcOrd="2" destOrd="0" presId="urn:microsoft.com/office/officeart/2005/8/layout/default"/>
    <dgm:cxn modelId="{DE7B70CC-814E-4DDC-9ACC-B58DEC87E6AA}" type="presParOf" srcId="{CE21726C-D106-4951-9B24-C522B7EDDB98}" destId="{63DCC1BE-45A3-46E7-A4B0-CA56D03733C7}" srcOrd="3" destOrd="0" presId="urn:microsoft.com/office/officeart/2005/8/layout/default"/>
    <dgm:cxn modelId="{2A8FEA93-0091-40AB-8062-B65C094F9EFD}" type="presParOf" srcId="{CE21726C-D106-4951-9B24-C522B7EDDB98}" destId="{9EB80056-608C-46E4-8436-1BB6A167DFB0}" srcOrd="4" destOrd="0" presId="urn:microsoft.com/office/officeart/2005/8/layout/default"/>
    <dgm:cxn modelId="{AD48EFF4-E1DE-4353-BFF5-925A8C9A8E30}" type="presParOf" srcId="{CE21726C-D106-4951-9B24-C522B7EDDB98}" destId="{969BADE9-023F-4FAD-B169-78CDA8F58D67}" srcOrd="5" destOrd="0" presId="urn:microsoft.com/office/officeart/2005/8/layout/default"/>
    <dgm:cxn modelId="{475A08C2-2EE7-4840-B6CB-14DAC89FB229}" type="presParOf" srcId="{CE21726C-D106-4951-9B24-C522B7EDDB98}" destId="{6276B0E9-09B4-4741-8260-54AE813B0710}" srcOrd="6" destOrd="0" presId="urn:microsoft.com/office/officeart/2005/8/layout/default"/>
    <dgm:cxn modelId="{1042662C-2779-4D3B-837B-3511913902F8}" type="presParOf" srcId="{CE21726C-D106-4951-9B24-C522B7EDDB98}" destId="{EAAE51D0-2223-410A-B9E3-1D8B91F96DBC}" srcOrd="7" destOrd="0" presId="urn:microsoft.com/office/officeart/2005/8/layout/default"/>
    <dgm:cxn modelId="{03AB7208-9423-40E7-95A9-D10FE000017E}" type="presParOf" srcId="{CE21726C-D106-4951-9B24-C522B7EDDB98}" destId="{F18BC452-7CF0-4C5F-99B2-413230D5C5F2}" srcOrd="8" destOrd="0" presId="urn:microsoft.com/office/officeart/2005/8/layout/default"/>
    <dgm:cxn modelId="{EAF2C646-77C3-4AEC-B0D5-7326B95386A0}" type="presParOf" srcId="{CE21726C-D106-4951-9B24-C522B7EDDB98}" destId="{3A994742-0A6E-42AE-91FA-85D29A232B78}" srcOrd="9" destOrd="0" presId="urn:microsoft.com/office/officeart/2005/8/layout/default"/>
    <dgm:cxn modelId="{E5650A22-AF3D-4CC7-A42A-BA1FB05C36EB}" type="presParOf" srcId="{CE21726C-D106-4951-9B24-C522B7EDDB98}" destId="{B6971F36-5F09-464E-A71E-7E3A73C6C56B}" srcOrd="10" destOrd="0" presId="urn:microsoft.com/office/officeart/2005/8/layout/default"/>
    <dgm:cxn modelId="{3CD55030-8BD9-4F26-B45B-4D86CFB8C07E}" type="presParOf" srcId="{CE21726C-D106-4951-9B24-C522B7EDDB98}" destId="{383849B1-308A-4B75-8EC5-D6C9DB058DA1}" srcOrd="11" destOrd="0" presId="urn:microsoft.com/office/officeart/2005/8/layout/default"/>
    <dgm:cxn modelId="{ED4B0C9A-6B8E-480F-A4B9-5FE88BF7190C}" type="presParOf" srcId="{CE21726C-D106-4951-9B24-C522B7EDDB98}" destId="{2644CDC1-E989-4F4C-B3D4-5373A63BD06F}" srcOrd="12" destOrd="0" presId="urn:microsoft.com/office/officeart/2005/8/layout/default"/>
    <dgm:cxn modelId="{6E47FB6C-2282-4FE8-B978-EC8B67912715}" type="presParOf" srcId="{CE21726C-D106-4951-9B24-C522B7EDDB98}" destId="{381230D1-59F4-40B8-8289-21827E98A8D9}" srcOrd="13" destOrd="0" presId="urn:microsoft.com/office/officeart/2005/8/layout/default"/>
    <dgm:cxn modelId="{D3D94BB5-E725-44C8-8660-6968F3E4AE92}" type="presParOf" srcId="{CE21726C-D106-4951-9B24-C522B7EDDB98}" destId="{3971AA7A-FDE6-4D58-B539-FF47328E2F37}" srcOrd="14" destOrd="0" presId="urn:microsoft.com/office/officeart/2005/8/layout/default"/>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882AF-A55B-4B06-9388-0B8CB4E1B5D8}">
      <dsp:nvSpPr>
        <dsp:cNvPr id="0" name=""/>
        <dsp:cNvSpPr/>
      </dsp:nvSpPr>
      <dsp:spPr>
        <a:xfrm rot="21300000">
          <a:off x="25254" y="1794666"/>
          <a:ext cx="8179091" cy="936629"/>
        </a:xfrm>
        <a:prstGeom prst="mathMinus">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ABB4BD-68F4-4334-A177-289A1A69A1C9}">
      <dsp:nvSpPr>
        <dsp:cNvPr id="0" name=""/>
        <dsp:cNvSpPr/>
      </dsp:nvSpPr>
      <dsp:spPr>
        <a:xfrm>
          <a:off x="987552" y="226298"/>
          <a:ext cx="2468880" cy="1810385"/>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212F-66F9-4FC7-A7AE-3D692DA27E1D}">
      <dsp:nvSpPr>
        <dsp:cNvPr id="0" name=""/>
        <dsp:cNvSpPr/>
      </dsp:nvSpPr>
      <dsp:spPr>
        <a:xfrm>
          <a:off x="4361687" y="0"/>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ctr" anchorCtr="0">
          <a:noAutofit/>
        </a:bodyPr>
        <a:lstStyle/>
        <a:p>
          <a:pPr marL="0" lvl="0" indent="0" algn="ctr" defTabSz="2533650">
            <a:lnSpc>
              <a:spcPct val="90000"/>
            </a:lnSpc>
            <a:spcBef>
              <a:spcPct val="0"/>
            </a:spcBef>
            <a:spcAft>
              <a:spcPct val="35000"/>
            </a:spcAft>
            <a:buNone/>
          </a:pPr>
          <a:r>
            <a:rPr lang="tr-TR" sz="5700" kern="1200" dirty="0"/>
            <a:t>Ahlak</a:t>
          </a:r>
        </a:p>
      </dsp:txBody>
      <dsp:txXfrm>
        <a:off x="4361687" y="0"/>
        <a:ext cx="2633472" cy="1900904"/>
      </dsp:txXfrm>
    </dsp:sp>
    <dsp:sp modelId="{31D89EAC-B992-4E21-AE8E-F6466F44237A}">
      <dsp:nvSpPr>
        <dsp:cNvPr id="0" name=""/>
        <dsp:cNvSpPr/>
      </dsp:nvSpPr>
      <dsp:spPr>
        <a:xfrm>
          <a:off x="4773168" y="2489279"/>
          <a:ext cx="2468880" cy="1810385"/>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372B35-D806-43E4-8BB6-5EA22A4754AA}">
      <dsp:nvSpPr>
        <dsp:cNvPr id="0" name=""/>
        <dsp:cNvSpPr/>
      </dsp:nvSpPr>
      <dsp:spPr>
        <a:xfrm>
          <a:off x="1234440" y="2625058"/>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ctr" anchorCtr="0">
          <a:noAutofit/>
        </a:bodyPr>
        <a:lstStyle/>
        <a:p>
          <a:pPr marL="0" lvl="0" indent="0" algn="ctr" defTabSz="2533650">
            <a:lnSpc>
              <a:spcPct val="90000"/>
            </a:lnSpc>
            <a:spcBef>
              <a:spcPct val="0"/>
            </a:spcBef>
            <a:spcAft>
              <a:spcPct val="35000"/>
            </a:spcAft>
            <a:buNone/>
          </a:pPr>
          <a:r>
            <a:rPr lang="tr-TR" sz="5700" kern="1200" dirty="0"/>
            <a:t>Etik</a:t>
          </a:r>
        </a:p>
      </dsp:txBody>
      <dsp:txXfrm>
        <a:off x="1234440" y="2625058"/>
        <a:ext cx="2633472" cy="19009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5466F-9D52-472E-8216-0926FCF22386}">
      <dsp:nvSpPr>
        <dsp:cNvPr id="0" name=""/>
        <dsp:cNvSpPr/>
      </dsp:nvSpPr>
      <dsp:spPr>
        <a:xfrm>
          <a:off x="2284613" y="183867"/>
          <a:ext cx="3649057" cy="1267269"/>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145BAA-1DB9-4C70-9AB3-7BE6E5B71829}">
      <dsp:nvSpPr>
        <dsp:cNvPr id="0" name=""/>
        <dsp:cNvSpPr/>
      </dsp:nvSpPr>
      <dsp:spPr>
        <a:xfrm>
          <a:off x="3761209" y="3286980"/>
          <a:ext cx="707181" cy="452596"/>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0F72F9-05CF-4086-B512-5BD530B4C2D9}">
      <dsp:nvSpPr>
        <dsp:cNvPr id="0" name=""/>
        <dsp:cNvSpPr/>
      </dsp:nvSpPr>
      <dsp:spPr>
        <a:xfrm>
          <a:off x="2417563" y="3649057"/>
          <a:ext cx="3394472" cy="848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tr-TR" sz="3100" b="1" kern="1200" dirty="0">
              <a:effectLst>
                <a:outerShdw blurRad="38100" dist="38100" dir="2700000" algn="tl">
                  <a:srgbClr val="000000">
                    <a:alpha val="43137"/>
                  </a:srgbClr>
                </a:outerShdw>
              </a:effectLst>
            </a:rPr>
            <a:t>Mutluluk</a:t>
          </a:r>
        </a:p>
      </dsp:txBody>
      <dsp:txXfrm>
        <a:off x="2417563" y="3649057"/>
        <a:ext cx="3394472" cy="848618"/>
      </dsp:txXfrm>
    </dsp:sp>
    <dsp:sp modelId="{C88B2AD8-CD80-4E14-9C3D-89E0CCEFAA86}">
      <dsp:nvSpPr>
        <dsp:cNvPr id="0" name=""/>
        <dsp:cNvSpPr/>
      </dsp:nvSpPr>
      <dsp:spPr>
        <a:xfrm>
          <a:off x="3611286" y="1549010"/>
          <a:ext cx="1272927" cy="12729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solidFill>
                <a:schemeClr val="tx1"/>
              </a:solidFill>
              <a:effectLst>
                <a:outerShdw blurRad="38100" dist="38100" dir="2700000" algn="tl">
                  <a:srgbClr val="000000">
                    <a:alpha val="43137"/>
                  </a:srgbClr>
                </a:outerShdw>
              </a:effectLst>
            </a:rPr>
            <a:t>Doğruluk</a:t>
          </a:r>
        </a:p>
      </dsp:txBody>
      <dsp:txXfrm>
        <a:off x="3797702" y="1735426"/>
        <a:ext cx="900095" cy="900095"/>
      </dsp:txXfrm>
    </dsp:sp>
    <dsp:sp modelId="{4BA7AB70-A2E7-404B-A0B9-1E46E4E3BB7E}">
      <dsp:nvSpPr>
        <dsp:cNvPr id="0" name=""/>
        <dsp:cNvSpPr/>
      </dsp:nvSpPr>
      <dsp:spPr>
        <a:xfrm>
          <a:off x="2674634" y="532613"/>
          <a:ext cx="1272927" cy="12729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solidFill>
                <a:schemeClr val="tx1"/>
              </a:solidFill>
              <a:effectLst>
                <a:outerShdw blurRad="38100" dist="38100" dir="2700000" algn="tl">
                  <a:srgbClr val="000000">
                    <a:alpha val="43137"/>
                  </a:srgbClr>
                </a:outerShdw>
              </a:effectLst>
            </a:rPr>
            <a:t>İyilik</a:t>
          </a:r>
        </a:p>
      </dsp:txBody>
      <dsp:txXfrm>
        <a:off x="2861050" y="719029"/>
        <a:ext cx="900095" cy="900095"/>
      </dsp:txXfrm>
    </dsp:sp>
    <dsp:sp modelId="{01B4C633-8207-48E8-9384-6B2B140AE3F6}">
      <dsp:nvSpPr>
        <dsp:cNvPr id="0" name=""/>
        <dsp:cNvSpPr/>
      </dsp:nvSpPr>
      <dsp:spPr>
        <a:xfrm>
          <a:off x="4001650" y="286267"/>
          <a:ext cx="1272927" cy="12729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solidFill>
                <a:schemeClr val="tx1"/>
              </a:solidFill>
              <a:effectLst>
                <a:outerShdw blurRad="38100" dist="38100" dir="2700000" algn="tl">
                  <a:srgbClr val="000000">
                    <a:alpha val="43137"/>
                  </a:srgbClr>
                </a:outerShdw>
              </a:effectLst>
            </a:rPr>
            <a:t>Adalet</a:t>
          </a:r>
        </a:p>
      </dsp:txBody>
      <dsp:txXfrm>
        <a:off x="4188066" y="472683"/>
        <a:ext cx="900095" cy="900095"/>
      </dsp:txXfrm>
    </dsp:sp>
    <dsp:sp modelId="{4A98962A-76CD-468D-B541-4E4B9C12EA8D}">
      <dsp:nvSpPr>
        <dsp:cNvPr id="0" name=""/>
        <dsp:cNvSpPr/>
      </dsp:nvSpPr>
      <dsp:spPr>
        <a:xfrm>
          <a:off x="2134691" y="28287"/>
          <a:ext cx="3960217" cy="3168174"/>
        </a:xfrm>
        <a:prstGeom prst="funnel">
          <a:avLst/>
        </a:prstGeom>
        <a:solidFill>
          <a:schemeClr val="lt1">
            <a:alpha val="40000"/>
            <a:hueOff val="0"/>
            <a:satOff val="0"/>
            <a:lumOff val="0"/>
            <a:alphaOff val="0"/>
          </a:schemeClr>
        </a:solidFill>
        <a:ln w="635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04.12.2020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uk-UA"/>
              <a:t>Зразок заголовка</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Зразок підзаголовка</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uk-UA"/>
              <a:t>Зразок заголовка</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uk-UA"/>
              <a:t>Зразок заголовка</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Зразок тексту</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uk-UA"/>
              <a:t>Зразок заголовка</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uk-UA"/>
              <a:t>Зразок заголовка</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uk-UA"/>
              <a:t>Зразок заголовка</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uk-UA"/>
              <a:t>Зразок заголовка</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uk-UA"/>
              <a:t>Зразок заголовка</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uk-UA"/>
              <a:t>Зразок заголовка</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uk-UA"/>
              <a:t>Зразок заголовка</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6" Type="http://schemas.microsoft.com/office/2007/relationships/diagramDrawing" Target="../diagrams/drawing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g7FY8d73i3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ve Tanıtım</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İLETİŞİM FAKÜLTESİ</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403 İletişim Hukuku </a:t>
            </a:r>
            <a:r>
              <a:rPr lang="tr-TR" altLang="tr-TR" b="1" i="1" smtClean="0"/>
              <a:t>ve </a:t>
            </a:r>
            <a:r>
              <a:rPr lang="tr-TR" altLang="tr-TR" b="1" i="1" smtClean="0"/>
              <a:t>Etik</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Öğr. Üyesi Hasan Turgut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b="1" dirty="0" smtClean="0">
                <a:effectLst>
                  <a:outerShdw blurRad="38100" dist="38100" dir="2700000" algn="tl">
                    <a:srgbClr val="000000">
                      <a:alpha val="43137"/>
                    </a:srgbClr>
                  </a:outerShdw>
                </a:effectLst>
              </a:rPr>
              <a:t>Medyada Etik</a:t>
            </a:r>
            <a:endParaRPr lang="tr-TR" altLang="tr-TR" sz="4400" b="1" dirty="0">
              <a:effectLst>
                <a:outerShdw blurRad="38100" dist="38100" dir="2700000" algn="tl">
                  <a:srgbClr val="000000">
                    <a:alpha val="43137"/>
                  </a:srgbClr>
                </a:outerShdw>
              </a:effectLst>
            </a:endParaRPr>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Hafta-15</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HİT 403 İletişim Hukuku ve Etik</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0A398E2-9251-4F0A-83EC-B91919805ECF}"/>
              </a:ext>
            </a:extLst>
          </p:cNvPr>
          <p:cNvSpPr>
            <a:spLocks noGrp="1"/>
          </p:cNvSpPr>
          <p:nvPr>
            <p:ph type="title"/>
          </p:nvPr>
        </p:nvSpPr>
        <p:spPr/>
        <p:txBody>
          <a:bodyPr/>
          <a:lstStyle/>
          <a:p>
            <a:r>
              <a:rPr lang="tr-TR" b="1" dirty="0" smtClean="0">
                <a:effectLst>
                  <a:outerShdw blurRad="38100" dist="38100" dir="2700000" algn="tl">
                    <a:srgbClr val="000000">
                      <a:alpha val="43137"/>
                    </a:srgbClr>
                  </a:outerShdw>
                </a:effectLst>
              </a:rPr>
              <a:t>Gerçeklik-İdeoloji-Etik</a:t>
            </a:r>
            <a:endParaRPr lang="tr-TR" b="1" dirty="0">
              <a:effectLst>
                <a:outerShdw blurRad="38100" dist="38100" dir="2700000" algn="tl">
                  <a:srgbClr val="000000">
                    <a:alpha val="43137"/>
                  </a:srgbClr>
                </a:outerShdw>
              </a:effectLst>
            </a:endParaRP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r-TR" b="1" dirty="0" smtClean="0">
                <a:effectLst>
                  <a:outerShdw blurRad="38100" dist="38100" dir="2700000" algn="tl">
                    <a:srgbClr val="000000">
                      <a:alpha val="43137"/>
                    </a:srgbClr>
                  </a:outerShdw>
                </a:effectLst>
              </a:rPr>
              <a:t>Sosyal Gerçeklik </a:t>
            </a:r>
            <a:endParaRPr lang="tr-TR" b="1" dirty="0">
              <a:effectLst>
                <a:outerShdw blurRad="38100" dist="38100" dir="2700000" algn="tl">
                  <a:srgbClr val="000000">
                    <a:alpha val="43137"/>
                  </a:srgbClr>
                </a:outerShdw>
              </a:effectLst>
            </a:endParaRPr>
          </a:p>
        </p:txBody>
      </p:sp>
      <p:graphicFrame>
        <p:nvGraphicFramePr>
          <p:cNvPr id="6" name="5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686579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Söylem?</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endParaRPr lang="tr-TR" sz="3600" dirty="0" smtClean="0"/>
          </a:p>
          <a:p>
            <a:pPr algn="just"/>
            <a:endParaRPr lang="tr-TR" sz="3600" dirty="0" smtClean="0"/>
          </a:p>
          <a:p>
            <a:pPr algn="just"/>
            <a:r>
              <a:rPr lang="tr-TR" sz="3600" b="1" dirty="0" smtClean="0">
                <a:effectLst>
                  <a:outerShdw blurRad="38100" dist="38100" dir="2700000" algn="tl">
                    <a:srgbClr val="000000">
                      <a:alpha val="43137"/>
                    </a:srgbClr>
                  </a:outerShdw>
                </a:effectLst>
              </a:rPr>
              <a:t>Dünya ve dünyanın kimi parçaları hakkında düşünme ve konuşmanın örgütlü tarzlarıdır.</a:t>
            </a:r>
            <a:endParaRPr lang="tr-TR" sz="3600" b="1" dirty="0">
              <a:effectLst>
                <a:outerShdw blurRad="38100" dist="38100" dir="2700000" algn="tl">
                  <a:srgbClr val="000000">
                    <a:alpha val="43137"/>
                  </a:srgb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Söylemsel Oluşumların Nitelikleri (</a:t>
            </a:r>
            <a:r>
              <a:rPr lang="tr-TR" dirty="0" err="1" smtClean="0"/>
              <a:t>Murdock</a:t>
            </a:r>
            <a:r>
              <a:rPr lang="tr-TR" dirty="0" smtClean="0"/>
              <a:t>: 419)</a:t>
            </a:r>
            <a:endParaRPr lang="tr-TR" dirty="0"/>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İdeolojinin Pratik İşlevleri</a:t>
            </a:r>
            <a:endParaRPr lang="tr-TR" dirty="0"/>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Çökelme (</a:t>
            </a:r>
            <a:r>
              <a:rPr lang="tr-TR" b="1" dirty="0" err="1" smtClean="0">
                <a:effectLst>
                  <a:outerShdw blurRad="38100" dist="38100" dir="2700000" algn="tl">
                    <a:srgbClr val="000000">
                      <a:alpha val="43137"/>
                    </a:srgbClr>
                  </a:outerShdw>
                </a:effectLst>
              </a:rPr>
              <a:t>Sedimentation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dirty="0" smtClean="0"/>
              <a:t>Dipteki, gömülü ideoloji.</a:t>
            </a:r>
          </a:p>
          <a:p>
            <a:pPr algn="just"/>
            <a:r>
              <a:rPr lang="tr-TR" dirty="0" smtClean="0"/>
              <a:t>Kitle iletişim araçları, çökelmiş ideolojilerin gündelik hayat içerisinde kendisine yer bulabileceği alanlar inşa etmektir. Bu çökelmiş ideolojiler kitle iletişim araçları tarafından üretilmez, onlar vardır, kitle iletişim araçları bu çökelmiş ideolojilerin işlev görmesini biçimsel olarak destekler.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Şeyselleşme (</a:t>
            </a:r>
            <a:r>
              <a:rPr lang="tr-TR" b="1" dirty="0" err="1" smtClean="0">
                <a:effectLst>
                  <a:outerShdw blurRad="38100" dist="38100" dir="2700000" algn="tl">
                    <a:srgbClr val="000000">
                      <a:alpha val="43137"/>
                    </a:srgbClr>
                  </a:outerShdw>
                </a:effectLst>
              </a:rPr>
              <a:t>Reification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r>
              <a:rPr lang="tr-TR" dirty="0" smtClean="0"/>
              <a:t>Mevcudun doğallaştırılması.</a:t>
            </a:r>
          </a:p>
          <a:p>
            <a:r>
              <a:rPr lang="tr-TR" dirty="0" smtClean="0"/>
              <a:t>Nesnelerin belirli algılanma tarzlarının sabitleştirilmesi.</a:t>
            </a:r>
          </a:p>
          <a:p>
            <a:r>
              <a:rPr lang="tr-TR" dirty="0" err="1" smtClean="0"/>
              <a:t>Jameson’a</a:t>
            </a:r>
            <a:r>
              <a:rPr lang="tr-TR" dirty="0" smtClean="0"/>
              <a:t> göre toplumun insan tarafından yaratıldığı unutturularak şeyler arasındaki ilişkilerin ürünü olarak algılandığı bir gerçeklik oluşturulur.</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Uyarlama (</a:t>
            </a:r>
            <a:r>
              <a:rPr lang="tr-TR" b="1" dirty="0" err="1" smtClean="0">
                <a:effectLst>
                  <a:outerShdw blurRad="38100" dist="38100" dir="2700000" algn="tl">
                    <a:srgbClr val="000000">
                      <a:alpha val="43137"/>
                    </a:srgbClr>
                  </a:outerShdw>
                </a:effectLst>
              </a:rPr>
              <a:t>Adaptation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dirty="0" smtClean="0"/>
              <a:t>Yavaş gerçekleştirilen değişim yoluyla uyumluluğun tesis edilmesi.</a:t>
            </a:r>
          </a:p>
          <a:p>
            <a:pPr algn="just"/>
            <a:r>
              <a:rPr lang="tr-TR" dirty="0" smtClean="0"/>
              <a:t>Sosyal algının kitle iletişim araçlarıyla oluşturularak, homojen bir kültür söyleminin inşa edilmesi</a:t>
            </a:r>
          </a:p>
          <a:p>
            <a:pPr algn="just"/>
            <a:r>
              <a:rPr lang="tr-TR" dirty="0" smtClean="0"/>
              <a:t>TV görsel bir kültür yaratırken aslında görselliği rasyonel söylemin alanı haline getirerek bunu gerçekleştirmiştir.</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Yatıştırma (</a:t>
            </a:r>
            <a:r>
              <a:rPr lang="tr-TR" b="1" dirty="0" err="1" smtClean="0">
                <a:effectLst>
                  <a:outerShdw blurRad="38100" dist="38100" dir="2700000" algn="tl">
                    <a:srgbClr val="000000">
                      <a:alpha val="43137"/>
                    </a:srgbClr>
                  </a:outerShdw>
                </a:effectLst>
              </a:rPr>
              <a:t>Mollification</a:t>
            </a:r>
            <a:r>
              <a:rPr lang="tr-TR" b="1" dirty="0" smtClean="0">
                <a:effectLst>
                  <a:outerShdw blurRad="38100" dist="38100" dir="2700000" algn="tl">
                    <a:srgbClr val="000000">
                      <a:alpha val="43137"/>
                    </a:srgbClr>
                  </a:outerShdw>
                </a:effectLst>
              </a:rPr>
              <a:t>)</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r>
              <a:rPr lang="tr-TR" dirty="0" smtClean="0"/>
              <a:t>Pasifleştirmek, yoğunluğu azaltmak.</a:t>
            </a:r>
          </a:p>
          <a:p>
            <a:r>
              <a:rPr lang="tr-TR" dirty="0" smtClean="0"/>
              <a:t>Kitle kültürü eleştirisi ve Frankfurt Okulu</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effectLst>
                  <a:outerShdw blurRad="38100" dist="38100" dir="2700000" algn="tl">
                    <a:srgbClr val="000000">
                      <a:alpha val="43137"/>
                    </a:srgbClr>
                  </a:outerShdw>
                </a:effectLst>
              </a:rPr>
              <a:t>Meşrulaştırma (</a:t>
            </a:r>
            <a:r>
              <a:rPr lang="tr-TR" dirty="0" err="1" smtClean="0">
                <a:effectLst>
                  <a:outerShdw blurRad="38100" dist="38100" dir="2700000" algn="tl">
                    <a:srgbClr val="000000">
                      <a:alpha val="43137"/>
                    </a:srgbClr>
                  </a:outerShdw>
                </a:effectLst>
              </a:rPr>
              <a:t>Legitimation</a:t>
            </a:r>
            <a:r>
              <a:rPr lang="tr-TR" dirty="0" smtClean="0">
                <a:effectLst>
                  <a:outerShdw blurRad="38100" dist="38100" dir="2700000" algn="tl">
                    <a:srgbClr val="000000">
                      <a:alpha val="43137"/>
                    </a:srgbClr>
                  </a:outerShdw>
                </a:effectLst>
              </a:rPr>
              <a:t>)</a:t>
            </a:r>
            <a:endParaRPr lang="tr-TR"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dirty="0" smtClean="0"/>
              <a:t>Resmi ya da biçimsel onayın verilmesi.</a:t>
            </a:r>
          </a:p>
          <a:p>
            <a:pPr algn="just"/>
            <a:r>
              <a:rPr lang="tr-TR" dirty="0" smtClean="0"/>
              <a:t>Haberler gerçeğin yanlış bilgisini vermez, enformasyonu bütüncül bir anlama dönüştürme yeteneğini bireylerin elinden alır. </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Depolitizasyon</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dirty="0" smtClean="0"/>
              <a:t>Sorunların kamusal tartışmalardan dışlanması.</a:t>
            </a:r>
          </a:p>
          <a:p>
            <a:pPr algn="just"/>
            <a:r>
              <a:rPr lang="tr-TR" dirty="0" smtClean="0"/>
              <a:t>Kitle iletişim araçları bir yandan özgür seçim yanılsaması üretirler diğer yandan bireylerin içinde bulundukları toplum ve kültürle ilişki kurmasını engellerler. </a:t>
            </a:r>
          </a:p>
          <a:p>
            <a:pPr algn="just"/>
            <a:r>
              <a:rPr lang="tr-TR" dirty="0" smtClean="0"/>
              <a:t>Medya söylemi siyasal olanı dışlar, onu teknik, bürokratik bir sorun olarak çerçeveleyerek, </a:t>
            </a:r>
            <a:r>
              <a:rPr lang="tr-TR" dirty="0" err="1" smtClean="0"/>
              <a:t>oydaşma</a:t>
            </a:r>
            <a:r>
              <a:rPr lang="tr-TR" dirty="0" smtClean="0"/>
              <a:t> sağlanır.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Fosilleştirme</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dirty="0" smtClean="0"/>
              <a:t>Değiştirme yetisinden yoksunlaştırma.</a:t>
            </a:r>
          </a:p>
          <a:p>
            <a:pPr algn="just"/>
            <a:r>
              <a:rPr lang="tr-TR" dirty="0" smtClean="0"/>
              <a:t>Yoksullaştırma için dil üzerinde bir egemenlik kurulması ve bu egemenlikten karşıt grupların dışlanması yani dil kullanma yetisi açısından zayıf bırakılması gerekir. </a:t>
            </a:r>
          </a:p>
          <a:p>
            <a:pPr algn="just"/>
            <a:r>
              <a:rPr lang="tr-TR" dirty="0" smtClean="0"/>
              <a:t>Dil üzerindeki hakimiyet alternatif söylemsel oluşumların önünü kesme girişimidir. </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4000" b="1" dirty="0" smtClean="0">
                <a:effectLst>
                  <a:outerShdw blurRad="38100" dist="38100" dir="2700000" algn="tl">
                    <a:srgbClr val="000000">
                      <a:alpha val="43137"/>
                    </a:srgbClr>
                  </a:outerShdw>
                </a:effectLst>
              </a:rPr>
              <a:t>Ters Yönde Tartışma (</a:t>
            </a:r>
            <a:r>
              <a:rPr lang="tr-TR" sz="4000" b="1" dirty="0" err="1" smtClean="0">
                <a:effectLst>
                  <a:outerShdw blurRad="38100" dist="38100" dir="2700000" algn="tl">
                    <a:srgbClr val="000000">
                      <a:alpha val="43137"/>
                    </a:srgbClr>
                  </a:outerShdw>
                </a:effectLst>
              </a:rPr>
              <a:t>Reverse</a:t>
            </a:r>
            <a:r>
              <a:rPr lang="tr-TR" sz="4000" b="1" dirty="0" smtClean="0">
                <a:effectLst>
                  <a:outerShdw blurRad="38100" dist="38100" dir="2700000" algn="tl">
                    <a:srgbClr val="000000">
                      <a:alpha val="43137"/>
                    </a:srgbClr>
                  </a:outerShdw>
                </a:effectLst>
              </a:rPr>
              <a:t> </a:t>
            </a:r>
            <a:r>
              <a:rPr lang="tr-TR" sz="4000" b="1" dirty="0" err="1" smtClean="0">
                <a:effectLst>
                  <a:outerShdw blurRad="38100" dist="38100" dir="2700000" algn="tl">
                    <a:srgbClr val="000000">
                      <a:alpha val="43137"/>
                    </a:srgbClr>
                  </a:outerShdw>
                </a:effectLst>
              </a:rPr>
              <a:t>Contestation</a:t>
            </a:r>
            <a:r>
              <a:rPr lang="tr-TR" sz="4000" b="1" dirty="0" smtClean="0">
                <a:effectLst>
                  <a:outerShdw blurRad="38100" dist="38100" dir="2700000" algn="tl">
                    <a:srgbClr val="000000">
                      <a:alpha val="43137"/>
                    </a:srgbClr>
                  </a:outerShdw>
                </a:effectLst>
              </a:rPr>
              <a:t>)</a:t>
            </a:r>
            <a:endParaRPr lang="tr-TR" sz="4000"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dirty="0" smtClean="0"/>
              <a:t>Kendi formülleştirdiği çatışmalarla beslenen söylem.</a:t>
            </a:r>
          </a:p>
          <a:p>
            <a:pPr algn="just"/>
            <a:r>
              <a:rPr lang="tr-TR" dirty="0" smtClean="0"/>
              <a:t>Söylem başat konumunu sürdürmek için kendi formülleştirdiği tartışma ile beslenir. </a:t>
            </a:r>
          </a:p>
          <a:p>
            <a:pPr algn="just"/>
            <a:r>
              <a:rPr lang="tr-TR" dirty="0" smtClean="0"/>
              <a:t>Bu süreçte medya karşıt söylemlerin imgelerini inşa eder, sınıf farklılıkları, bütünlük ve çoğulluk içinde birlik yaratacak şekilde dokunur. </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r-TR" b="1" dirty="0" smtClean="0">
                <a:effectLst>
                  <a:outerShdw blurRad="38100" dist="38100" dir="2700000" algn="tl">
                    <a:srgbClr val="000000">
                      <a:alpha val="43137"/>
                    </a:srgbClr>
                  </a:outerShdw>
                </a:effectLst>
              </a:rPr>
              <a:t>Medya-İktidar-İdeoloji</a:t>
            </a:r>
            <a:endParaRPr lang="tr-TR" b="1" dirty="0">
              <a:effectLst>
                <a:outerShdw blurRad="38100" dist="38100" dir="2700000" algn="tl">
                  <a:srgbClr val="000000">
                    <a:alpha val="43137"/>
                  </a:srgbClr>
                </a:outerShdw>
              </a:effectLst>
            </a:endParaRPr>
          </a:p>
        </p:txBody>
      </p:sp>
      <p:sp>
        <p:nvSpPr>
          <p:cNvPr id="5" name="4 İçerik Yer Tutucusu"/>
          <p:cNvSpPr>
            <a:spLocks noGrp="1"/>
          </p:cNvSpPr>
          <p:nvPr>
            <p:ph idx="1"/>
          </p:nvPr>
        </p:nvSpPr>
        <p:spPr/>
        <p:txBody>
          <a:bodyPr/>
          <a:lstStyle/>
          <a:p>
            <a:pPr algn="just"/>
            <a:r>
              <a:rPr lang="tr-TR" sz="2000" b="1" dirty="0" smtClean="0"/>
              <a:t>İdeolojik belirlenimlerden azade </a:t>
            </a:r>
            <a:r>
              <a:rPr lang="tr-TR" sz="2000" b="1" i="1" dirty="0" smtClean="0"/>
              <a:t>gerçeklik</a:t>
            </a:r>
            <a:r>
              <a:rPr lang="tr-TR" sz="2000" b="1" dirty="0" smtClean="0"/>
              <a:t> mümkün müdür? </a:t>
            </a:r>
          </a:p>
          <a:p>
            <a:pPr lvl="1" algn="just"/>
            <a:r>
              <a:rPr lang="tr-TR" sz="2000" dirty="0" smtClean="0"/>
              <a:t>Gerçeğin saf bilgisine ulaşmak mümkündür/değildir.</a:t>
            </a:r>
          </a:p>
          <a:p>
            <a:pPr lvl="1" algn="just"/>
            <a:r>
              <a:rPr lang="tr-TR" sz="2000" dirty="0" smtClean="0"/>
              <a:t>İktidar ilişkilerinin ötesinde gerçek bilgi mümkündür/değildir.</a:t>
            </a:r>
          </a:p>
          <a:p>
            <a:pPr algn="just"/>
            <a:r>
              <a:rPr lang="tr-TR" sz="2000" b="1" dirty="0" smtClean="0"/>
              <a:t>Sosyal gerçekliğin inşasında medyanın rolü nedir?</a:t>
            </a:r>
          </a:p>
          <a:p>
            <a:pPr lvl="1" algn="just"/>
            <a:r>
              <a:rPr lang="tr-TR" sz="2000" dirty="0" smtClean="0"/>
              <a:t>Medya hakim sınıfın ideolojileri güçlendiren gerçekliği çarpıtma aracıdır.</a:t>
            </a:r>
          </a:p>
          <a:p>
            <a:pPr lvl="1" algn="just"/>
            <a:r>
              <a:rPr lang="tr-TR" sz="2000" dirty="0" smtClean="0"/>
              <a:t>Medya, toplumsal sınıfların hegemonya mücadelesi yürüttükleri bir zemindir.</a:t>
            </a:r>
          </a:p>
          <a:p>
            <a:pPr lvl="1" algn="just"/>
            <a:r>
              <a:rPr lang="tr-TR" sz="2000" dirty="0" smtClean="0"/>
              <a:t>Medyanın gerçekliği olduğu haliyle kitlelere ulaştırması mümkündür.</a:t>
            </a:r>
          </a:p>
        </p:txBody>
      </p:sp>
    </p:spTree>
    <p:extLst>
      <p:ext uri="{BB962C8B-B14F-4D97-AF65-F5344CB8AC3E}">
        <p14:creationId xmlns:p14="http://schemas.microsoft.com/office/powerpoint/2010/main" xmlns="" val="4259099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smtClean="0">
                <a:effectLst>
                  <a:outerShdw blurRad="38100" dist="38100" dir="2700000" algn="tl">
                    <a:srgbClr val="000000">
                      <a:alpha val="43137"/>
                    </a:srgbClr>
                  </a:outerShdw>
                </a:effectLst>
              </a:rPr>
              <a:t>Medya-Kamusallık-Etik</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sz="2400" b="1" dirty="0" smtClean="0"/>
              <a:t>Medyayı kamusal aktör haline getiren nedir?</a:t>
            </a:r>
          </a:p>
          <a:p>
            <a:pPr lvl="1" algn="just"/>
            <a:r>
              <a:rPr lang="tr-TR" sz="2000" dirty="0" smtClean="0"/>
              <a:t>Medya hangi özellikleri ve işlevleri dolayısıyla kamusal rol oynamaktadır? Varsa bu roller arasında bir hiyerarşiden bahsedilebilir mi?</a:t>
            </a:r>
          </a:p>
          <a:p>
            <a:pPr lvl="1" algn="just"/>
            <a:r>
              <a:rPr lang="tr-TR" sz="2000" dirty="0" smtClean="0"/>
              <a:t>Günümüzde medyanın işleyişini yönlendiren temel motivasyon nedir?</a:t>
            </a:r>
          </a:p>
          <a:p>
            <a:pPr lvl="1" algn="just"/>
            <a:r>
              <a:rPr lang="tr-TR" sz="2000" dirty="0" smtClean="0"/>
              <a:t>Geleneksel medya ve yeni medya araçlarını karşılaştıracak olursanız hangi araçtan edindiğiniz bilgiye güvenirsiniz? Neden?</a:t>
            </a:r>
          </a:p>
          <a:p>
            <a:pPr algn="just"/>
            <a:r>
              <a:rPr lang="tr-TR" sz="2400" b="1" dirty="0" smtClean="0"/>
              <a:t>Medyanın her durumda takip edeceği etik ilkeler var mıdır? </a:t>
            </a:r>
          </a:p>
          <a:p>
            <a:pPr algn="just"/>
            <a:endParaRPr lang="tr-T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D2F7DC-E6CC-4C60-865C-486CBB340A66}"/>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Okuma Önerisi</a:t>
            </a:r>
          </a:p>
        </p:txBody>
      </p:sp>
      <p:sp>
        <p:nvSpPr>
          <p:cNvPr id="3" name="Content Placeholder 2">
            <a:extLst>
              <a:ext uri="{FF2B5EF4-FFF2-40B4-BE49-F238E27FC236}">
                <a16:creationId xmlns:a16="http://schemas.microsoft.com/office/drawing/2014/main" xmlns="" id="{CF6D1238-9614-48D4-AE34-6A2559DE0A2C}"/>
              </a:ext>
            </a:extLst>
          </p:cNvPr>
          <p:cNvSpPr>
            <a:spLocks noGrp="1"/>
          </p:cNvSpPr>
          <p:nvPr>
            <p:ph idx="1"/>
          </p:nvPr>
        </p:nvSpPr>
        <p:spPr/>
        <p:txBody>
          <a:bodyPr/>
          <a:lstStyle/>
          <a:p>
            <a:pPr algn="just"/>
            <a:r>
              <a:rPr lang="tr-TR" dirty="0" smtClean="0"/>
              <a:t>Ferda Keskin (2017). İktidarın Özneyi Kurması (Öznenin Kurulması Ne Demek?). </a:t>
            </a:r>
            <a:r>
              <a:rPr lang="tr-TR" dirty="0" smtClean="0">
                <a:hlinkClick r:id="rId2"/>
              </a:rPr>
              <a:t>https://www.youtube.com/watch?v=g7FY8d73i30</a:t>
            </a:r>
            <a:r>
              <a:rPr lang="tr-TR" dirty="0" smtClean="0"/>
              <a:t>, Erişim: 15.10.2020.</a:t>
            </a:r>
            <a:endParaRPr lang="tr-TR" dirty="0"/>
          </a:p>
        </p:txBody>
      </p:sp>
    </p:spTree>
    <p:extLst>
      <p:ext uri="{BB962C8B-B14F-4D97-AF65-F5344CB8AC3E}">
        <p14:creationId xmlns:p14="http://schemas.microsoft.com/office/powerpoint/2010/main" xmlns="" val="1066552161"/>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702</TotalTime>
  <Words>564</Words>
  <Application>Microsoft Office PowerPoint</Application>
  <PresentationFormat>Ekran Gösterisi (4:3)</PresentationFormat>
  <Paragraphs>78</Paragraphs>
  <Slides>19</Slides>
  <Notes>0</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sunum_sablon</vt:lpstr>
      <vt:lpstr>Slayt 1</vt:lpstr>
      <vt:lpstr>Medyada Etik</vt:lpstr>
      <vt:lpstr>Gerçeklik-İdeoloji-Etik</vt:lpstr>
      <vt:lpstr>Sosyal Gerçeklik </vt:lpstr>
      <vt:lpstr>Söylem?</vt:lpstr>
      <vt:lpstr>Söylemsel Oluşumların Nitelikleri (Murdock: 419)</vt:lpstr>
      <vt:lpstr>Slayt 7</vt:lpstr>
      <vt:lpstr>İdeolojinin Pratik İşlevleri</vt:lpstr>
      <vt:lpstr>Çökelme (Sedimentation)</vt:lpstr>
      <vt:lpstr>Şeyselleşme (Reification)</vt:lpstr>
      <vt:lpstr>Uyarlama (Adaptation)</vt:lpstr>
      <vt:lpstr>Yatıştırma (Mollification)</vt:lpstr>
      <vt:lpstr>Meşrulaştırma (Legitimation)</vt:lpstr>
      <vt:lpstr>Depolitizasyon</vt:lpstr>
      <vt:lpstr>Fosilleştirme</vt:lpstr>
      <vt:lpstr>Ters Yönde Tartışma (Reverse Contestation)</vt:lpstr>
      <vt:lpstr>Medya-İktidar-İdeoloji</vt:lpstr>
      <vt:lpstr>Medya-Kamusallık-Etik</vt:lpstr>
      <vt:lpstr>Okuma Önerisi</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Hasan&amp;Merve</dc:creator>
  <cp:lastModifiedBy>asus</cp:lastModifiedBy>
  <cp:revision>57</cp:revision>
  <cp:lastPrinted>1601-01-01T00:00:00Z</cp:lastPrinted>
  <dcterms:created xsi:type="dcterms:W3CDTF">2020-01-15T08:16:38Z</dcterms:created>
  <dcterms:modified xsi:type="dcterms:W3CDTF">2020-12-04T10:45:13Z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